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sldIdLst>
    <p:sldId id="281" r:id="rId2"/>
    <p:sldId id="311" r:id="rId3"/>
    <p:sldId id="780" r:id="rId4"/>
    <p:sldId id="783" r:id="rId5"/>
    <p:sldId id="781" r:id="rId6"/>
    <p:sldId id="786" r:id="rId7"/>
    <p:sldId id="787" r:id="rId8"/>
    <p:sldId id="784" r:id="rId9"/>
    <p:sldId id="782" r:id="rId10"/>
    <p:sldId id="785" r:id="rId11"/>
    <p:sldId id="779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E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CF42-3C72-4F0E-AA78-8CFD12D1CE51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C013-02AE-464B-A2A5-7BCAE2B09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F2C-A97B-4B16-9137-DC06E86E291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5601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9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503A-725B-4982-8722-7C891D0D4854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60886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1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474E-9778-40D3-8479-FDE307507FC8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54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3629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9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DC16-E2BA-47E8-9C47-6E39DC20FEB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8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9AAD-0199-4547-8C6B-A827F7984A94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9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3F4D-FFF7-4561-B41B-521A1BE16ACB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82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EAA5-21AD-433C-B875-112FD18B2D24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706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3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0"/>
            <a:ext cx="1003118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1FBC-E565-477A-A523-4EF2E16B1CD1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104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A2C3-7515-46B7-B52E-EAA8370FB05D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56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37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1A5B-A2A4-4D7B-B62E-CE040EF0C1A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747157"/>
            <a:ext cx="10515600" cy="42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Option 3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5896"/>
            <a:ext cx="10031186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9B80-897E-44D2-9597-00E11A905532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851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7" y="5035097"/>
            <a:ext cx="1163683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66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599714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9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4077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97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2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5546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98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648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5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DC94-9E93-478F-ADD6-035490A971B0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7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7625443" cy="946376"/>
          </a:xfrm>
        </p:spPr>
        <p:txBody>
          <a:bodyPr anchor="b">
            <a:no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4083"/>
            <a:ext cx="121920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3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8627-68E9-4766-9ED8-8C7159727A4A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5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C7FB-A735-4ECB-BBFA-817A8288D38A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1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4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4D3D-A95C-482C-BC23-7056445825CF}" type="datetime1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B55627-C154-4A34-8FCD-F1674A97D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516" y="5049576"/>
            <a:ext cx="9382444" cy="1278880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ACD433"/>
              </a:buClr>
              <a:buSzPct val="80000"/>
            </a:pPr>
            <a:r>
              <a:rPr lang="en-US" sz="4900" spc="100" dirty="0"/>
              <a:t>City Planning</a:t>
            </a:r>
            <a:br>
              <a:rPr lang="en-US" dirty="0"/>
            </a:br>
            <a:r>
              <a:rPr lang="en-US" sz="2700" b="0" dirty="0"/>
              <a:t>Public Information Meeting</a:t>
            </a:r>
            <a:br>
              <a:rPr lang="en-US" sz="2700" b="0" dirty="0"/>
            </a:br>
            <a:r>
              <a:rPr lang="en-US" sz="2700" b="0" dirty="0"/>
              <a:t>July 26, 2021 at 6:00 pm</a:t>
            </a:r>
          </a:p>
        </p:txBody>
      </p:sp>
    </p:spTree>
    <p:extLst>
      <p:ext uri="{BB962C8B-B14F-4D97-AF65-F5344CB8AC3E}">
        <p14:creationId xmlns:p14="http://schemas.microsoft.com/office/powerpoint/2010/main" val="9677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142B0-0756-4701-8499-F1D7752B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7" y="5031348"/>
            <a:ext cx="11650466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13930C-C3E3-422C-9057-BB2D8E266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82975"/>
              </p:ext>
            </p:extLst>
          </p:nvPr>
        </p:nvGraphicFramePr>
        <p:xfrm>
          <a:off x="935182" y="1962727"/>
          <a:ext cx="10629899" cy="380422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156863">
                  <a:extLst>
                    <a:ext uri="{9D8B030D-6E8A-4147-A177-3AD203B41FA5}">
                      <a16:colId xmlns:a16="http://schemas.microsoft.com/office/drawing/2014/main" val="2422551760"/>
                    </a:ext>
                  </a:extLst>
                </a:gridCol>
                <a:gridCol w="2473036">
                  <a:extLst>
                    <a:ext uri="{9D8B030D-6E8A-4147-A177-3AD203B41FA5}">
                      <a16:colId xmlns:a16="http://schemas.microsoft.com/office/drawing/2014/main" val="59449919"/>
                    </a:ext>
                  </a:extLst>
                </a:gridCol>
              </a:tblGrid>
              <a:tr h="743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MEETING TYPE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725944809"/>
                  </a:ext>
                </a:extLst>
              </a:tr>
              <a:tr h="10759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Public Information Meeting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26, 2021</a:t>
                      </a: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376919586"/>
                  </a:ext>
                </a:extLst>
              </a:tr>
              <a:tr h="19850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Workshop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Staff will report findings from the public information meeting at City Council Workshop. Based upon Council direction at this workshop, draft language can be prepared to move forward and process.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2021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2021</a:t>
                      </a: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136623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F9A6A-D36F-4206-9BFC-3EF51A8B9BD7}"/>
              </a:ext>
            </a:extLst>
          </p:cNvPr>
          <p:cNvSpPr txBox="1"/>
          <p:nvPr/>
        </p:nvSpPr>
        <p:spPr>
          <a:xfrm>
            <a:off x="765544" y="276448"/>
            <a:ext cx="4029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STEPS…</a:t>
            </a:r>
          </a:p>
        </p:txBody>
      </p:sp>
    </p:spTree>
    <p:extLst>
      <p:ext uri="{BB962C8B-B14F-4D97-AF65-F5344CB8AC3E}">
        <p14:creationId xmlns:p14="http://schemas.microsoft.com/office/powerpoint/2010/main" val="180220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9371A8-F913-4BEE-AC98-CF6A2D951749}"/>
              </a:ext>
            </a:extLst>
          </p:cNvPr>
          <p:cNvSpPr txBox="1"/>
          <p:nvPr/>
        </p:nvSpPr>
        <p:spPr>
          <a:xfrm>
            <a:off x="449179" y="5069305"/>
            <a:ext cx="8101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528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4EB3-3653-48B6-8E78-EE361C91D4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657" y="1493134"/>
            <a:ext cx="10982477" cy="508464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Introduction of City staff.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Meeting format and guidelines.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Discuss the following privately-initiated text amendments: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>
                <a:solidFill>
                  <a:prstClr val="black"/>
                </a:solidFill>
              </a:rPr>
              <a:t>Applicant: Karen Kress/Tampa Downtown Partnership </a:t>
            </a:r>
          </a:p>
          <a:p>
            <a:pPr marL="966788" lvl="1" indent="0">
              <a:lnSpc>
                <a:spcPct val="120000"/>
              </a:lnSpc>
              <a:spcBef>
                <a:spcPts val="0"/>
              </a:spcBef>
              <a:buNone/>
              <a:tabLst>
                <a:tab pos="231775" algn="l"/>
              </a:tabLst>
            </a:pPr>
            <a:r>
              <a:rPr lang="en-US" sz="1600" dirty="0">
                <a:solidFill>
                  <a:prstClr val="black"/>
                </a:solidFill>
              </a:rPr>
              <a:t>Request: Amend various sections of Central Business District and Channel District code, and general parking regulations;</a:t>
            </a:r>
          </a:p>
          <a:p>
            <a:pPr marL="966788" lvl="1" indent="-5095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</a:rPr>
              <a:t>2.  	Applicant: Nathan Naugle</a:t>
            </a:r>
          </a:p>
          <a:p>
            <a:pPr marL="966788" lvl="1" indent="0" defTabSz="231775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Request: Amend 27-198 - removing warehouse as a permitted use in the Channel District and 27-199 – reduce building height in CD-2; and</a:t>
            </a:r>
          </a:p>
          <a:p>
            <a:pPr marL="966788" lvl="1" indent="-5095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</a:rPr>
              <a:t>3.  	Applicant: Ricky Peterika</a:t>
            </a:r>
          </a:p>
          <a:p>
            <a:pPr marL="966788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Request: Modify Natural Resources related sections of the code. Amend 27-43, 27-211.13, 27-283.16, 27-284.1.2, 27-284.3.1, and 27-284.3.3.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Q &amp; 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45915-6507-4B9C-9F89-86B9EFBE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D5A56C-3ED8-4D03-AA15-BAF8FB31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280219"/>
            <a:ext cx="10031186" cy="896490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MEETING AGENDA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16CED4-9030-4845-8256-915DF9557DE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1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459A4-23B3-45AE-9F32-98DC120DEE4D}"/>
              </a:ext>
            </a:extLst>
          </p:cNvPr>
          <p:cNvSpPr/>
          <p:nvPr/>
        </p:nvSpPr>
        <p:spPr>
          <a:xfrm>
            <a:off x="192911" y="5189522"/>
            <a:ext cx="11806177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prstClr val="black"/>
                </a:solidFill>
              </a:rPr>
              <a:t>1. 	Applicant: Karen Kress/Tampa Downtown Partnership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</a:rPr>
              <a:t> 	</a:t>
            </a:r>
            <a:r>
              <a:rPr lang="en-US" dirty="0"/>
              <a:t>Request: Amend various sections of CBD and CD code, and general parking regulations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8392E-55E2-41F6-8B37-E28B837D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5035550"/>
            <a:ext cx="11637963" cy="1325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prstClr val="black"/>
                </a:solidFill>
              </a:rPr>
              <a:t>1. 	Applicant: Karen Kress/Tampa Downtown Partnership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prstClr val="black"/>
                </a:solidFill>
              </a:rPr>
              <a:t> 	</a:t>
            </a:r>
            <a:r>
              <a:rPr lang="en-US" dirty="0"/>
              <a:t>Request: Amend various sections of CBD and CD code, and general parking regulations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A207F9-9468-4E62-A81D-61DBF845CF1D}"/>
              </a:ext>
            </a:extLst>
          </p:cNvPr>
          <p:cNvSpPr/>
          <p:nvPr/>
        </p:nvSpPr>
        <p:spPr>
          <a:xfrm>
            <a:off x="192911" y="5247396"/>
            <a:ext cx="11806177" cy="1067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lvl="0" indent="-509588" defTabSz="914400">
              <a:lnSpc>
                <a:spcPct val="120000"/>
              </a:lnSpc>
            </a:pPr>
            <a:r>
              <a:rPr lang="en-US" sz="1600" dirty="0">
                <a:solidFill>
                  <a:prstClr val="black"/>
                </a:solidFill>
              </a:rPr>
              <a:t>2. 	</a:t>
            </a:r>
            <a:r>
              <a:rPr lang="en-US" b="1" dirty="0">
                <a:solidFill>
                  <a:prstClr val="black"/>
                </a:solidFill>
              </a:rPr>
              <a:t>Applicant: Nathan Naugle</a:t>
            </a:r>
          </a:p>
          <a:p>
            <a:pPr marL="509588" lvl="0" defTabSz="2317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</a:rPr>
              <a:t>Request: Amend 27-198 - Remove warehouse as a permitted use in the Channel District and </a:t>
            </a:r>
          </a:p>
          <a:p>
            <a:pPr marL="509588" lvl="0" defTabSz="231775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</a:rPr>
              <a:t>                 Amend 27-199 - Reduce building height in CD-2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73BE-E46D-4BCB-8DF8-33983D7E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1041-B565-4DFF-BD8C-2727314E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Remove warehouse use in CD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Reason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However, as the current zoning is written, we allow the opportunity for storage units to exist within the community. </a:t>
            </a:r>
          </a:p>
          <a:p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The idea of a storage facility(s) in a continuous growing residential area will only be a dead space providing no benefits to the residents and business of the community and will only create tremendous traffic issues on the already narrow streets of the Channel District.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8306E-8B63-4445-B329-26F2F9BE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55F8-1AC3-478F-BD0F-5627DC5B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319CE-E19F-4EBF-9B38-E0001C4C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 allowable height in CD-2 from 175’ to 60’</a:t>
            </a:r>
          </a:p>
          <a:p>
            <a:pPr marL="0" lvl="0" indent="0">
              <a:buNone/>
            </a:pPr>
            <a:endParaRPr lang="en-US" sz="2600" b="1" dirty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>
              <a:buNone/>
            </a:pPr>
            <a:endParaRPr lang="en-US" sz="2600" b="1" dirty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>
              <a:buNone/>
            </a:pPr>
            <a:endParaRPr lang="en-US" sz="2600" b="1" dirty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>
              <a:buNone/>
            </a:pPr>
            <a:r>
              <a:rPr lang="en-US" sz="2600" b="1" dirty="0">
                <a:solidFill>
                  <a:srgbClr val="5B9BD5">
                    <a:lumMod val="75000"/>
                  </a:srgbClr>
                </a:solidFill>
              </a:rPr>
              <a:t>Reason</a:t>
            </a:r>
          </a:p>
          <a:p>
            <a:r>
              <a:rPr lang="en-US" dirty="0"/>
              <a:t>Allowing tall buildings will dominate the sky and create a concrete jungle of buildings which will take away from the ambiance that CD provides to its residents, business owners and tourists.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52E9B-E338-4554-8AAB-188DB395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5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7CA93-0C2D-4168-B61F-40B7B1BA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1" y="5153191"/>
            <a:ext cx="11839458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8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B9F9-5D1B-4ABE-9CBA-415357E0A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83" y="5197033"/>
            <a:ext cx="11597833" cy="1085292"/>
          </a:xfrm>
        </p:spPr>
        <p:txBody>
          <a:bodyPr>
            <a:normAutofit/>
          </a:bodyPr>
          <a:lstStyle/>
          <a:p>
            <a:pPr marL="509588" lvl="0" indent="-509588" algn="l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  <a:t>3.  	Applicant: Ricky Peterika</a:t>
            </a:r>
            <a:br>
              <a:rPr lang="en-US" sz="1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Request: Modify Natural Resources related sections of the code </a:t>
            </a:r>
            <a:b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1800" b="0" dirty="0">
                <a:solidFill>
                  <a:prstClr val="black"/>
                </a:solidFill>
                <a:ea typeface="+mn-ea"/>
                <a:cs typeface="+mn-cs"/>
              </a:rPr>
              <a:t>                 Amend 27-43, 27-211.13, 27-283.16, 27-284.1.2, 27-284.3.1, and 27-284.3.3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28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B2BE98-8A37-432D-A765-A91C2B8D9A76}" vid="{F18CE948-EE21-446A-BE67-2872F3D30E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16568</TotalTime>
  <Words>438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City Planning Public Information Meeting July 26, 2021 at 6:00 pm</vt:lpstr>
      <vt:lpstr>MEETING AGENDA</vt:lpstr>
      <vt:lpstr>PowerPoint Presentation</vt:lpstr>
      <vt:lpstr>1.  Applicant: Karen Kress/Tampa Downtown Partnership   Request: Amend various sections of CBD and CD code, and general parking regulations </vt:lpstr>
      <vt:lpstr>PowerPoint Presentation</vt:lpstr>
      <vt:lpstr>Proposed change #1</vt:lpstr>
      <vt:lpstr>Proposed change #2</vt:lpstr>
      <vt:lpstr>PowerPoint Presentation</vt:lpstr>
      <vt:lpstr>3.   Applicant: Ricky Peterika Request: Modify Natural Resources related sections of the code                   Amend 27-43, 27-211.13, 27-283.16, 27-284.1.2, 27-284.3.1, and 27-284.3.3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TAMPA OVERLAY  PRIVATELY-INITIATED TEXT AMENDMENT</dc:title>
  <dc:creator>LaChone Dock</dc:creator>
  <cp:lastModifiedBy>LaChone Dock</cp:lastModifiedBy>
  <cp:revision>237</cp:revision>
  <dcterms:created xsi:type="dcterms:W3CDTF">2020-09-24T20:55:04Z</dcterms:created>
  <dcterms:modified xsi:type="dcterms:W3CDTF">2021-07-27T14:54:53Z</dcterms:modified>
</cp:coreProperties>
</file>