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"/>
  </p:notesMasterIdLst>
  <p:sldIdLst>
    <p:sldId id="286" r:id="rId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EEB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91CF42-3C72-4F0E-AA78-8CFD12D1CE51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68EC013-02AE-464B-A2A5-7BCAE2B09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943" y="5176159"/>
            <a:ext cx="6772275" cy="946376"/>
          </a:xfrm>
        </p:spPr>
        <p:txBody>
          <a:bodyPr anchor="b"/>
          <a:lstStyle>
            <a:lvl1pPr algn="l">
              <a:defRPr sz="45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6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 Alt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365126"/>
            <a:ext cx="611505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1825625"/>
            <a:ext cx="6115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4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Alt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445" y="63563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8940" y="6356351"/>
            <a:ext cx="600075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381455"/>
            <a:ext cx="6466115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2900" y="1856014"/>
            <a:ext cx="646611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91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Alt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445" y="63563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8940" y="6360887"/>
            <a:ext cx="600075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381455"/>
            <a:ext cx="6466115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2900" y="1841954"/>
            <a:ext cx="646611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17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Alt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445" y="6355445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8940" y="6353630"/>
            <a:ext cx="600075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381455"/>
            <a:ext cx="6466115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2900" y="1841954"/>
            <a:ext cx="646611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97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 Title and Content Left Alt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9971" y="6356351"/>
            <a:ext cx="600075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8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 Title and Content Left Alt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9971" y="6356351"/>
            <a:ext cx="600075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99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1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226"/>
            <a:ext cx="78867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1819275"/>
            <a:ext cx="36576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857750" y="1819275"/>
            <a:ext cx="36576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824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2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1808164"/>
            <a:ext cx="36576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57750" y="1808164"/>
            <a:ext cx="36576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5706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3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960" y="1"/>
            <a:ext cx="752339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1808164"/>
            <a:ext cx="36576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57750" y="1808164"/>
            <a:ext cx="36576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104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1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96"/>
            <a:ext cx="7886700" cy="1333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1566863"/>
            <a:ext cx="78867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56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 Welcome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943" y="5176159"/>
            <a:ext cx="6772275" cy="946376"/>
          </a:xfrm>
        </p:spPr>
        <p:txBody>
          <a:bodyPr anchor="b"/>
          <a:lstStyle>
            <a:lvl1pPr algn="l">
              <a:defRPr sz="45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37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2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225"/>
            <a:ext cx="7886700" cy="1333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1747157"/>
            <a:ext cx="7886700" cy="4277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75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Option 3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960" y="5896"/>
            <a:ext cx="7523390" cy="1333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1566863"/>
            <a:ext cx="78867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1851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 Gener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70" y="5035098"/>
            <a:ext cx="8727623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66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 T3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5084084"/>
            <a:ext cx="64497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9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 T3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5084084"/>
            <a:ext cx="555579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97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ener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5084084"/>
            <a:ext cx="78867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32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3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5084084"/>
            <a:ext cx="5666015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98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3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5084084"/>
            <a:ext cx="6486525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15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7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 Welcome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943" y="5176159"/>
            <a:ext cx="5719082" cy="946376"/>
          </a:xfrm>
        </p:spPr>
        <p:txBody>
          <a:bodyPr anchor="b">
            <a:noAutofit/>
          </a:bodyPr>
          <a:lstStyle>
            <a:lvl1pPr algn="l">
              <a:defRPr sz="405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9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al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4084"/>
            <a:ext cx="9144000" cy="1325563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0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365126"/>
            <a:ext cx="611505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1825625"/>
            <a:ext cx="6115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3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600075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381455"/>
            <a:ext cx="6466115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2900" y="1841954"/>
            <a:ext cx="646611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5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 Title and 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9971" y="6356351"/>
            <a:ext cx="600075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1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 Alt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365126"/>
            <a:ext cx="611505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1825625"/>
            <a:ext cx="6115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9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 Alt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365126"/>
            <a:ext cx="611505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1825625"/>
            <a:ext cx="6115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4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3B4DA-7350-40C8-883E-93D55609DC3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8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chone.dock@tampagov.net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D693C-0908-4F1D-BA84-5F4DFCEFC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192233"/>
            <a:ext cx="8392886" cy="999785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 INFORMATION MEETING</a:t>
            </a:r>
            <a:br>
              <a:rPr lang="en-US" dirty="0"/>
            </a:br>
            <a:r>
              <a:rPr lang="en-US" sz="3000" dirty="0"/>
              <a:t>HOSTED BY DEVELOPMENT &amp; GROWTH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D4EB3-3653-48B6-8E78-EE361C91D4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90850" y="1691337"/>
            <a:ext cx="5746751" cy="4321535"/>
          </a:xfrm>
        </p:spPr>
        <p:txBody>
          <a:bodyPr>
            <a:normAutofit lnSpcReduction="10000"/>
          </a:bodyPr>
          <a:lstStyle/>
          <a:p>
            <a:pPr marL="0" indent="0" defTabSz="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475" b="1" dirty="0">
                <a:solidFill>
                  <a:prstClr val="black"/>
                </a:solidFill>
              </a:rPr>
              <a:t>Join us for a Virtual Public Information Meeting. We will review and discuss code modifications related to the following: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Amplified Sound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Administrative Lot Split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Quarterly Text Amendment Cycles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Privately initiated text amendment  </a:t>
            </a:r>
          </a:p>
          <a:p>
            <a:pPr marL="0" indent="0" defTabSz="176213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	Applicant: Steve Michelini / John Lum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Q &amp;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6B8D8-23E4-461E-A6C1-4330BC41C295}"/>
              </a:ext>
            </a:extLst>
          </p:cNvPr>
          <p:cNvSpPr txBox="1"/>
          <p:nvPr/>
        </p:nvSpPr>
        <p:spPr>
          <a:xfrm>
            <a:off x="406399" y="1802173"/>
            <a:ext cx="2239819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DATE: June 7, 2021</a:t>
            </a:r>
          </a:p>
          <a:p>
            <a:endParaRPr lang="en-US" sz="2100" dirty="0"/>
          </a:p>
          <a:p>
            <a:r>
              <a:rPr lang="en-US" sz="2100" dirty="0"/>
              <a:t>TIME:  6:00 pm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050" dirty="0"/>
              <a:t>To register, email LaChone Dock at </a:t>
            </a:r>
            <a:r>
              <a:rPr lang="en-US" sz="1050" dirty="0">
                <a:hlinkClick r:id="rId2"/>
              </a:rPr>
              <a:t>lachone.dock@tampagov.net</a:t>
            </a:r>
            <a:r>
              <a:rPr lang="en-US" sz="1050" dirty="0"/>
              <a:t>. You will receive a link to attend. </a:t>
            </a:r>
          </a:p>
          <a:p>
            <a:endParaRPr lang="en-US" sz="1050" dirty="0"/>
          </a:p>
          <a:p>
            <a:r>
              <a:rPr lang="en-US" sz="1050" dirty="0"/>
              <a:t> </a:t>
            </a:r>
          </a:p>
          <a:p>
            <a:pPr lvl="0"/>
            <a:r>
              <a:rPr lang="en-US" sz="1050" dirty="0">
                <a:solidFill>
                  <a:prstClr val="black"/>
                </a:solidFill>
              </a:rPr>
              <a:t>To view proposed language, go online to the following link: https://www.tampa.gov/planning-division/programs/development-code-composition.</a:t>
            </a:r>
          </a:p>
          <a:p>
            <a:endParaRPr lang="en-US" sz="135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145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B2BE98-8A37-432D-A765-A91C2B8D9A76}" vid="{F18CE948-EE21-446A-BE67-2872F3D30E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14199</TotalTime>
  <Words>115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PUBLIC INFORMATION MEETING HOSTED BY DEVELOPMENT &amp; GROWTH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TAMPA OVERLAY  PRIVATELY-INITIATED TEXT AMENDMENT</dc:title>
  <dc:creator>LaChone Dock</dc:creator>
  <cp:lastModifiedBy>LaChone Dock</cp:lastModifiedBy>
  <cp:revision>221</cp:revision>
  <dcterms:created xsi:type="dcterms:W3CDTF">2020-09-24T20:55:04Z</dcterms:created>
  <dcterms:modified xsi:type="dcterms:W3CDTF">2021-05-20T22:30:58Z</dcterms:modified>
</cp:coreProperties>
</file>