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3" r:id="rId1"/>
  </p:sldMasterIdLst>
  <p:notesMasterIdLst>
    <p:notesMasterId r:id="rId14"/>
  </p:notesMasterIdLst>
  <p:handoutMasterIdLst>
    <p:handoutMasterId r:id="rId15"/>
  </p:handoutMasterIdLst>
  <p:sldIdLst>
    <p:sldId id="265" r:id="rId2"/>
    <p:sldId id="268" r:id="rId3"/>
    <p:sldId id="263" r:id="rId4"/>
    <p:sldId id="266" r:id="rId5"/>
    <p:sldId id="267" r:id="rId6"/>
    <p:sldId id="279" r:id="rId7"/>
    <p:sldId id="278" r:id="rId8"/>
    <p:sldId id="269" r:id="rId9"/>
    <p:sldId id="270" r:id="rId10"/>
    <p:sldId id="271" r:id="rId11"/>
    <p:sldId id="274"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DED"/>
    <a:srgbClr val="EB9623"/>
    <a:srgbClr val="DB1F28"/>
    <a:srgbClr val="0081A1"/>
    <a:srgbClr val="B22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109" d="100"/>
          <a:sy n="109" d="100"/>
        </p:scale>
        <p:origin x="612" y="102"/>
      </p:cViewPr>
      <p:guideLst/>
    </p:cSldViewPr>
  </p:slideViewPr>
  <p:notesTextViewPr>
    <p:cViewPr>
      <p:scale>
        <a:sx n="1" d="1"/>
        <a:sy n="1" d="1"/>
      </p:scale>
      <p:origin x="0" y="0"/>
    </p:cViewPr>
  </p:notesTextViewPr>
  <p:notesViewPr>
    <p:cSldViewPr snapToGrid="0" snapToObjects="1">
      <p:cViewPr varScale="1">
        <p:scale>
          <a:sx n="87" d="100"/>
          <a:sy n="87" d="100"/>
        </p:scale>
        <p:origin x="428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5FA725-AD02-FA45-A639-21859A8C7A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8866C0-406C-8E47-A00A-178BA077B3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59424-996C-504F-B983-80380D3ACFB7}" type="datetimeFigureOut">
              <a:rPr lang="en-US" smtClean="0"/>
              <a:t>5/17/2022</a:t>
            </a:fld>
            <a:endParaRPr lang="en-US"/>
          </a:p>
        </p:txBody>
      </p:sp>
      <p:sp>
        <p:nvSpPr>
          <p:cNvPr id="4" name="Footer Placeholder 3">
            <a:extLst>
              <a:ext uri="{FF2B5EF4-FFF2-40B4-BE49-F238E27FC236}">
                <a16:creationId xmlns:a16="http://schemas.microsoft.com/office/drawing/2014/main" id="{8F607A91-6E37-AC4A-8B02-D535CDAE7C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908F0-C343-B244-B4DD-0DFBC72819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9D0CD9-DAFF-0E4E-85CF-1435E5D4A40B}" type="slidenum">
              <a:rPr lang="en-US" smtClean="0"/>
              <a:t>‹#›</a:t>
            </a:fld>
            <a:endParaRPr lang="en-US"/>
          </a:p>
        </p:txBody>
      </p:sp>
    </p:spTree>
    <p:extLst>
      <p:ext uri="{BB962C8B-B14F-4D97-AF65-F5344CB8AC3E}">
        <p14:creationId xmlns:p14="http://schemas.microsoft.com/office/powerpoint/2010/main" val="3360177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8E58E-2BDF-7C42-89B0-D11BAEAB4448}"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6A-ACBD-8944-8119-85438D122150}" type="slidenum">
              <a:rPr lang="en-US" smtClean="0"/>
              <a:t>‹#›</a:t>
            </a:fld>
            <a:endParaRPr lang="en-US"/>
          </a:p>
        </p:txBody>
      </p:sp>
    </p:spTree>
    <p:extLst>
      <p:ext uri="{BB962C8B-B14F-4D97-AF65-F5344CB8AC3E}">
        <p14:creationId xmlns:p14="http://schemas.microsoft.com/office/powerpoint/2010/main" val="1047359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6462BD-723A-4DE9-9A7E-09AF7648B7C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323E6-892C-414B-B8AF-A3DC6EF1AB8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66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462BD-723A-4DE9-9A7E-09AF7648B7C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323E6-892C-414B-B8AF-A3DC6EF1AB8A}" type="slidenum">
              <a:rPr lang="en-US" smtClean="0"/>
              <a:t>‹#›</a:t>
            </a:fld>
            <a:endParaRPr lang="en-US"/>
          </a:p>
        </p:txBody>
      </p:sp>
    </p:spTree>
    <p:extLst>
      <p:ext uri="{BB962C8B-B14F-4D97-AF65-F5344CB8AC3E}">
        <p14:creationId xmlns:p14="http://schemas.microsoft.com/office/powerpoint/2010/main" val="366054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462BD-723A-4DE9-9A7E-09AF7648B7C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323E6-892C-414B-B8AF-A3DC6EF1AB8A}" type="slidenum">
              <a:rPr lang="en-US" smtClean="0"/>
              <a:t>‹#›</a:t>
            </a:fld>
            <a:endParaRPr lang="en-US"/>
          </a:p>
        </p:txBody>
      </p:sp>
    </p:spTree>
    <p:extLst>
      <p:ext uri="{BB962C8B-B14F-4D97-AF65-F5344CB8AC3E}">
        <p14:creationId xmlns:p14="http://schemas.microsoft.com/office/powerpoint/2010/main" val="37546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C2907-64A8-354F-9D47-B0641B10E06C}"/>
              </a:ext>
            </a:extLst>
          </p:cNvPr>
          <p:cNvSpPr>
            <a:spLocks noGrp="1"/>
          </p:cNvSpPr>
          <p:nvPr>
            <p:ph idx="1"/>
          </p:nvPr>
        </p:nvSpPr>
        <p:spPr>
          <a:xfrm>
            <a:off x="544513" y="1332556"/>
            <a:ext cx="10515600" cy="4351338"/>
          </a:xfrm>
          <a:prstGeom prst="rect">
            <a:avLst/>
          </a:prstGeom>
        </p:spPr>
        <p:txBody>
          <a:bodyPr/>
          <a:lstStyle>
            <a:lvl1pPr>
              <a:buClr>
                <a:srgbClr val="B2282D"/>
              </a:buClr>
              <a:defRPr>
                <a:latin typeface="Arial" panose="020B0604020202020204" pitchFamily="34" charset="0"/>
                <a:cs typeface="Arial" panose="020B0604020202020204" pitchFamily="34" charset="0"/>
              </a:defRPr>
            </a:lvl1pPr>
            <a:lvl2pPr>
              <a:buClr>
                <a:srgbClr val="B2282D"/>
              </a:buClr>
              <a:defRPr>
                <a:latin typeface="Arial" panose="020B0604020202020204" pitchFamily="34" charset="0"/>
                <a:cs typeface="Arial" panose="020B0604020202020204" pitchFamily="34" charset="0"/>
              </a:defRPr>
            </a:lvl2pPr>
            <a:lvl3pPr>
              <a:buClr>
                <a:srgbClr val="B2282D"/>
              </a:buClr>
              <a:defRPr>
                <a:latin typeface="Arial" panose="020B0604020202020204" pitchFamily="34" charset="0"/>
                <a:cs typeface="Arial" panose="020B0604020202020204" pitchFamily="34" charset="0"/>
              </a:defRPr>
            </a:lvl3pPr>
            <a:lvl4pPr>
              <a:buClr>
                <a:srgbClr val="B2282D"/>
              </a:buClr>
              <a:defRPr>
                <a:latin typeface="Arial" panose="020B0604020202020204" pitchFamily="34" charset="0"/>
                <a:cs typeface="Arial" panose="020B0604020202020204" pitchFamily="34" charset="0"/>
              </a:defRPr>
            </a:lvl4pPr>
            <a:lvl5pPr>
              <a:buClr>
                <a:srgbClr val="B2282D"/>
              </a:buCl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a:extLst>
              <a:ext uri="{FF2B5EF4-FFF2-40B4-BE49-F238E27FC236}">
                <a16:creationId xmlns:a16="http://schemas.microsoft.com/office/drawing/2014/main" id="{46408623-ADCA-A246-BF8A-D2041E293987}"/>
              </a:ext>
            </a:extLst>
          </p:cNvPr>
          <p:cNvSpPr>
            <a:spLocks noGrp="1"/>
          </p:cNvSpPr>
          <p:nvPr>
            <p:ph type="sldNum" sz="quarter" idx="12"/>
          </p:nvPr>
        </p:nvSpPr>
        <p:spPr>
          <a:xfrm>
            <a:off x="544513" y="6182729"/>
            <a:ext cx="2743200" cy="365125"/>
          </a:xfrm>
          <a:prstGeom prst="rect">
            <a:avLst/>
          </a:prstGeom>
        </p:spPr>
        <p:txBody>
          <a:bodyPr/>
          <a:lstStyle/>
          <a:p>
            <a:fld id="{35DBBF1B-400A-2948-81C8-D8CAB200354F}" type="slidenum">
              <a:rPr lang="en-US" smtClean="0"/>
              <a:t>‹#›</a:t>
            </a:fld>
            <a:endParaRPr lang="en-US"/>
          </a:p>
        </p:txBody>
      </p:sp>
      <p:sp>
        <p:nvSpPr>
          <p:cNvPr id="8" name="Text Placeholder 7">
            <a:extLst>
              <a:ext uri="{FF2B5EF4-FFF2-40B4-BE49-F238E27FC236}">
                <a16:creationId xmlns:a16="http://schemas.microsoft.com/office/drawing/2014/main" id="{1C43498B-A63B-6448-95B3-0D215713E43B}"/>
              </a:ext>
            </a:extLst>
          </p:cNvPr>
          <p:cNvSpPr>
            <a:spLocks noGrp="1"/>
          </p:cNvSpPr>
          <p:nvPr>
            <p:ph type="body" sz="quarter" idx="13" hasCustomPrompt="1"/>
          </p:nvPr>
        </p:nvSpPr>
        <p:spPr>
          <a:xfrm>
            <a:off x="544513" y="393700"/>
            <a:ext cx="11156950" cy="728663"/>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vl2pPr marL="457200" indent="0">
              <a:buNone/>
              <a:defRPr sz="4200" b="1">
                <a:latin typeface="Arial" panose="020B0604020202020204" pitchFamily="34" charset="0"/>
                <a:cs typeface="Arial" panose="020B0604020202020204" pitchFamily="34" charset="0"/>
              </a:defRPr>
            </a:lvl2pPr>
            <a:lvl3pPr marL="914400" indent="0">
              <a:buNone/>
              <a:defRPr sz="4200" b="1">
                <a:latin typeface="Arial" panose="020B0604020202020204" pitchFamily="34" charset="0"/>
                <a:cs typeface="Arial" panose="020B0604020202020204" pitchFamily="34" charset="0"/>
              </a:defRPr>
            </a:lvl3pPr>
            <a:lvl4pPr marL="1371600" indent="0">
              <a:buNone/>
              <a:defRPr sz="4200" b="1">
                <a:latin typeface="Arial" panose="020B0604020202020204" pitchFamily="34" charset="0"/>
                <a:cs typeface="Arial" panose="020B0604020202020204" pitchFamily="34" charset="0"/>
              </a:defRPr>
            </a:lvl4pPr>
            <a:lvl5pPr marL="1828800" indent="0">
              <a:buNone/>
              <a:defRPr sz="4200" b="1">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4303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EE223566-D2DD-2444-9B92-71B54FCB62E2}"/>
              </a:ext>
            </a:extLst>
          </p:cNvPr>
          <p:cNvSpPr>
            <a:spLocks noGrp="1"/>
          </p:cNvSpPr>
          <p:nvPr>
            <p:ph type="title" hasCustomPrompt="1"/>
          </p:nvPr>
        </p:nvSpPr>
        <p:spPr>
          <a:xfrm>
            <a:off x="317340" y="5683170"/>
            <a:ext cx="6673769" cy="462987"/>
          </a:xfrm>
          <a:prstGeom prst="rect">
            <a:avLst/>
          </a:prstGeom>
        </p:spPr>
        <p:txBody>
          <a:bodyPr vert="horz" lIns="91440" tIns="45720" rIns="91440" bIns="45720" rtlCol="0" anchor="b">
            <a:normAutofit/>
          </a:bodyPr>
          <a:lstStyle>
            <a:lvl1pPr>
              <a:defRPr sz="2300"/>
            </a:lvl1pPr>
          </a:lstStyle>
          <a:p>
            <a:r>
              <a:rPr lang="en-US" dirty="0"/>
              <a:t>CLICK TO EDIT MASTER TITLE STYLE</a:t>
            </a:r>
          </a:p>
        </p:txBody>
      </p:sp>
      <p:sp>
        <p:nvSpPr>
          <p:cNvPr id="11" name="Text Placeholder 10">
            <a:extLst>
              <a:ext uri="{FF2B5EF4-FFF2-40B4-BE49-F238E27FC236}">
                <a16:creationId xmlns:a16="http://schemas.microsoft.com/office/drawing/2014/main" id="{59BFD3C7-7398-D54C-A722-D58EA6B6B939}"/>
              </a:ext>
            </a:extLst>
          </p:cNvPr>
          <p:cNvSpPr>
            <a:spLocks noGrp="1"/>
          </p:cNvSpPr>
          <p:nvPr>
            <p:ph type="body" sz="quarter" idx="13" hasCustomPrompt="1"/>
          </p:nvPr>
        </p:nvSpPr>
        <p:spPr>
          <a:xfrm>
            <a:off x="317340" y="6165850"/>
            <a:ext cx="6673769" cy="555625"/>
          </a:xfrm>
          <a:prstGeom prst="rect">
            <a:avLst/>
          </a:prstGeom>
        </p:spPr>
        <p:txBody>
          <a:bodyPr/>
          <a:lstStyle>
            <a:lvl1pPr marL="0" indent="0">
              <a:buNone/>
              <a:defRPr sz="2300" b="0" i="0">
                <a:solidFill>
                  <a:srgbClr val="0081A1"/>
                </a:solidFill>
                <a:latin typeface="Arial" panose="020B0604020202020204" pitchFamily="34" charset="0"/>
                <a:cs typeface="Arial" panose="020B0604020202020204" pitchFamily="34" charset="0"/>
              </a:defRPr>
            </a:lvl1pPr>
          </a:lstStyle>
          <a:p>
            <a:r>
              <a:rPr lang="en-US" b="0" dirty="0"/>
              <a:t>CLICK TO EDIT MASTER TITLE STYLE</a:t>
            </a:r>
          </a:p>
        </p:txBody>
      </p:sp>
      <p:pic>
        <p:nvPicPr>
          <p:cNvPr id="15" name="Picture 14">
            <a:extLst>
              <a:ext uri="{FF2B5EF4-FFF2-40B4-BE49-F238E27FC236}">
                <a16:creationId xmlns:a16="http://schemas.microsoft.com/office/drawing/2014/main" id="{DB5960E1-97D7-9141-AC31-864C54A835D4}"/>
              </a:ext>
            </a:extLst>
          </p:cNvPr>
          <p:cNvPicPr>
            <a:picLocks noChangeAspect="1"/>
          </p:cNvPicPr>
          <p:nvPr userDrawn="1"/>
        </p:nvPicPr>
        <p:blipFill>
          <a:blip r:embed="rId2"/>
          <a:srcRect/>
          <a:stretch/>
        </p:blipFill>
        <p:spPr>
          <a:xfrm>
            <a:off x="0" y="5291"/>
            <a:ext cx="12192000" cy="5524500"/>
          </a:xfrm>
          <a:prstGeom prst="rect">
            <a:avLst/>
          </a:prstGeom>
        </p:spPr>
      </p:pic>
      <p:sp>
        <p:nvSpPr>
          <p:cNvPr id="17" name="Text Placeholder 16">
            <a:extLst>
              <a:ext uri="{FF2B5EF4-FFF2-40B4-BE49-F238E27FC236}">
                <a16:creationId xmlns:a16="http://schemas.microsoft.com/office/drawing/2014/main" id="{2FE92544-FEAA-CD47-96DB-8AE5A5DEA652}"/>
              </a:ext>
            </a:extLst>
          </p:cNvPr>
          <p:cNvSpPr>
            <a:spLocks noGrp="1"/>
          </p:cNvSpPr>
          <p:nvPr>
            <p:ph type="body" sz="quarter" idx="14"/>
          </p:nvPr>
        </p:nvSpPr>
        <p:spPr>
          <a:xfrm>
            <a:off x="3686366" y="3324828"/>
            <a:ext cx="6609486" cy="830263"/>
          </a:xfrm>
          <a:prstGeom prst="rect">
            <a:avLst/>
          </a:prstGeom>
        </p:spPr>
        <p:txBody>
          <a:bodyPr/>
          <a:lstStyle>
            <a:lvl1pPr marL="0" indent="0">
              <a:buNone/>
              <a:defRPr sz="6400">
                <a:solidFill>
                  <a:srgbClr val="B2282D"/>
                </a:solidFill>
                <a:latin typeface="Calibri" panose="020F0502020204030204" pitchFamily="34" charset="0"/>
                <a:cs typeface="Calibri" panose="020F0502020204030204" pitchFamily="34" charset="0"/>
              </a:defRPr>
            </a:lvl1pPr>
          </a:lstStyle>
          <a:p>
            <a:pPr lvl="0"/>
            <a:r>
              <a:rPr lang="en-US" smtClean="0"/>
              <a:t>Edit Master text styles</a:t>
            </a:r>
          </a:p>
        </p:txBody>
      </p:sp>
      <p:pic>
        <p:nvPicPr>
          <p:cNvPr id="12" name="Picture 11">
            <a:extLst>
              <a:ext uri="{FF2B5EF4-FFF2-40B4-BE49-F238E27FC236}">
                <a16:creationId xmlns:a16="http://schemas.microsoft.com/office/drawing/2014/main" id="{A6660B3B-8488-0B47-9759-3D1F760CC2B7}"/>
              </a:ext>
            </a:extLst>
          </p:cNvPr>
          <p:cNvPicPr>
            <a:picLocks noChangeAspect="1"/>
          </p:cNvPicPr>
          <p:nvPr userDrawn="1"/>
        </p:nvPicPr>
        <p:blipFill>
          <a:blip r:embed="rId3"/>
          <a:srcRect/>
          <a:stretch/>
        </p:blipFill>
        <p:spPr>
          <a:xfrm>
            <a:off x="8779261" y="5886640"/>
            <a:ext cx="3095399" cy="646989"/>
          </a:xfrm>
          <a:prstGeom prst="rect">
            <a:avLst/>
          </a:prstGeom>
        </p:spPr>
      </p:pic>
    </p:spTree>
    <p:extLst>
      <p:ext uri="{BB962C8B-B14F-4D97-AF65-F5344CB8AC3E}">
        <p14:creationId xmlns:p14="http://schemas.microsoft.com/office/powerpoint/2010/main" val="77829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EE223566-D2DD-2444-9B92-71B54FCB62E2}"/>
              </a:ext>
            </a:extLst>
          </p:cNvPr>
          <p:cNvSpPr>
            <a:spLocks noGrp="1"/>
          </p:cNvSpPr>
          <p:nvPr>
            <p:ph type="title" hasCustomPrompt="1"/>
          </p:nvPr>
        </p:nvSpPr>
        <p:spPr>
          <a:xfrm>
            <a:off x="317340" y="5683170"/>
            <a:ext cx="6673769" cy="462987"/>
          </a:xfrm>
          <a:prstGeom prst="rect">
            <a:avLst/>
          </a:prstGeom>
        </p:spPr>
        <p:txBody>
          <a:bodyPr vert="horz" lIns="91440" tIns="45720" rIns="91440" bIns="45720" rtlCol="0" anchor="b">
            <a:normAutofit/>
          </a:bodyPr>
          <a:lstStyle>
            <a:lvl1pPr>
              <a:defRPr sz="2300"/>
            </a:lvl1pPr>
          </a:lstStyle>
          <a:p>
            <a:r>
              <a:rPr lang="en-US" dirty="0"/>
              <a:t>CLICK TO EDIT MASTER TITLE STYLE</a:t>
            </a:r>
          </a:p>
        </p:txBody>
      </p:sp>
      <p:sp>
        <p:nvSpPr>
          <p:cNvPr id="11" name="Text Placeholder 10">
            <a:extLst>
              <a:ext uri="{FF2B5EF4-FFF2-40B4-BE49-F238E27FC236}">
                <a16:creationId xmlns:a16="http://schemas.microsoft.com/office/drawing/2014/main" id="{59BFD3C7-7398-D54C-A722-D58EA6B6B939}"/>
              </a:ext>
            </a:extLst>
          </p:cNvPr>
          <p:cNvSpPr>
            <a:spLocks noGrp="1"/>
          </p:cNvSpPr>
          <p:nvPr>
            <p:ph type="body" sz="quarter" idx="13" hasCustomPrompt="1"/>
          </p:nvPr>
        </p:nvSpPr>
        <p:spPr>
          <a:xfrm>
            <a:off x="317340" y="6165850"/>
            <a:ext cx="6673769" cy="555625"/>
          </a:xfrm>
          <a:prstGeom prst="rect">
            <a:avLst/>
          </a:prstGeom>
        </p:spPr>
        <p:txBody>
          <a:bodyPr/>
          <a:lstStyle>
            <a:lvl1pPr marL="0" indent="0">
              <a:buNone/>
              <a:defRPr sz="2300" b="0" i="0">
                <a:solidFill>
                  <a:srgbClr val="0081A1"/>
                </a:solidFill>
                <a:latin typeface="Arial" panose="020B0604020202020204" pitchFamily="34" charset="0"/>
                <a:cs typeface="Arial" panose="020B0604020202020204" pitchFamily="34" charset="0"/>
              </a:defRPr>
            </a:lvl1pPr>
          </a:lstStyle>
          <a:p>
            <a:r>
              <a:rPr lang="en-US" b="0" dirty="0"/>
              <a:t>CLICK TO EDIT MASTER TITLE STYLE</a:t>
            </a:r>
          </a:p>
        </p:txBody>
      </p:sp>
      <p:sp>
        <p:nvSpPr>
          <p:cNvPr id="3" name="Picture Placeholder 2">
            <a:extLst>
              <a:ext uri="{FF2B5EF4-FFF2-40B4-BE49-F238E27FC236}">
                <a16:creationId xmlns:a16="http://schemas.microsoft.com/office/drawing/2014/main" id="{7E86C243-98C8-A84F-BC75-126230E19718}"/>
              </a:ext>
            </a:extLst>
          </p:cNvPr>
          <p:cNvSpPr>
            <a:spLocks noGrp="1"/>
          </p:cNvSpPr>
          <p:nvPr>
            <p:ph type="pic" sz="quarter" idx="14"/>
          </p:nvPr>
        </p:nvSpPr>
        <p:spPr>
          <a:xfrm>
            <a:off x="0" y="0"/>
            <a:ext cx="12192000" cy="5535613"/>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334672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C2907-64A8-354F-9D47-B0641B10E06C}"/>
              </a:ext>
            </a:extLst>
          </p:cNvPr>
          <p:cNvSpPr>
            <a:spLocks noGrp="1"/>
          </p:cNvSpPr>
          <p:nvPr>
            <p:ph idx="1"/>
          </p:nvPr>
        </p:nvSpPr>
        <p:spPr>
          <a:xfrm>
            <a:off x="544513" y="1332556"/>
            <a:ext cx="6929713" cy="4351338"/>
          </a:xfrm>
          <a:prstGeom prst="rect">
            <a:avLst/>
          </a:prstGeom>
        </p:spPr>
        <p:txBody>
          <a:bodyPr/>
          <a:lstStyle>
            <a:lvl1pPr>
              <a:buClr>
                <a:srgbClr val="B2282D"/>
              </a:buClr>
              <a:defRPr>
                <a:latin typeface="Arial" panose="020B0604020202020204" pitchFamily="34" charset="0"/>
                <a:cs typeface="Arial" panose="020B0604020202020204" pitchFamily="34" charset="0"/>
              </a:defRPr>
            </a:lvl1pPr>
            <a:lvl2pPr>
              <a:buClr>
                <a:srgbClr val="B2282D"/>
              </a:buClr>
              <a:defRPr>
                <a:latin typeface="Arial" panose="020B0604020202020204" pitchFamily="34" charset="0"/>
                <a:cs typeface="Arial" panose="020B0604020202020204" pitchFamily="34" charset="0"/>
              </a:defRPr>
            </a:lvl2pPr>
            <a:lvl3pPr>
              <a:buClr>
                <a:srgbClr val="B2282D"/>
              </a:buClr>
              <a:defRPr>
                <a:latin typeface="Arial" panose="020B0604020202020204" pitchFamily="34" charset="0"/>
                <a:cs typeface="Arial" panose="020B0604020202020204" pitchFamily="34" charset="0"/>
              </a:defRPr>
            </a:lvl3pPr>
            <a:lvl4pPr>
              <a:buClr>
                <a:srgbClr val="B2282D"/>
              </a:buClr>
              <a:defRPr>
                <a:latin typeface="Arial" panose="020B0604020202020204" pitchFamily="34" charset="0"/>
                <a:cs typeface="Arial" panose="020B0604020202020204" pitchFamily="34" charset="0"/>
              </a:defRPr>
            </a:lvl4pPr>
            <a:lvl5pPr>
              <a:buClr>
                <a:srgbClr val="B2282D"/>
              </a:buCl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a:extLst>
              <a:ext uri="{FF2B5EF4-FFF2-40B4-BE49-F238E27FC236}">
                <a16:creationId xmlns:a16="http://schemas.microsoft.com/office/drawing/2014/main" id="{46408623-ADCA-A246-BF8A-D2041E293987}"/>
              </a:ext>
            </a:extLst>
          </p:cNvPr>
          <p:cNvSpPr>
            <a:spLocks noGrp="1"/>
          </p:cNvSpPr>
          <p:nvPr>
            <p:ph type="sldNum" sz="quarter" idx="12"/>
          </p:nvPr>
        </p:nvSpPr>
        <p:spPr>
          <a:xfrm>
            <a:off x="544513" y="6182729"/>
            <a:ext cx="2743200" cy="365125"/>
          </a:xfrm>
          <a:prstGeom prst="rect">
            <a:avLst/>
          </a:prstGeom>
        </p:spPr>
        <p:txBody>
          <a:bodyPr/>
          <a:lstStyle/>
          <a:p>
            <a:fld id="{35DBBF1B-400A-2948-81C8-D8CAB200354F}" type="slidenum">
              <a:rPr lang="en-US" smtClean="0"/>
              <a:t>‹#›</a:t>
            </a:fld>
            <a:endParaRPr lang="en-US"/>
          </a:p>
        </p:txBody>
      </p:sp>
      <p:sp>
        <p:nvSpPr>
          <p:cNvPr id="8" name="Text Placeholder 7">
            <a:extLst>
              <a:ext uri="{FF2B5EF4-FFF2-40B4-BE49-F238E27FC236}">
                <a16:creationId xmlns:a16="http://schemas.microsoft.com/office/drawing/2014/main" id="{1C43498B-A63B-6448-95B3-0D215713E43B}"/>
              </a:ext>
            </a:extLst>
          </p:cNvPr>
          <p:cNvSpPr>
            <a:spLocks noGrp="1"/>
          </p:cNvSpPr>
          <p:nvPr>
            <p:ph type="body" sz="quarter" idx="13" hasCustomPrompt="1"/>
          </p:nvPr>
        </p:nvSpPr>
        <p:spPr>
          <a:xfrm>
            <a:off x="544513" y="393700"/>
            <a:ext cx="6611661" cy="728663"/>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vl2pPr marL="457200" indent="0">
              <a:buNone/>
              <a:defRPr sz="4200" b="1">
                <a:latin typeface="Arial" panose="020B0604020202020204" pitchFamily="34" charset="0"/>
                <a:cs typeface="Arial" panose="020B0604020202020204" pitchFamily="34" charset="0"/>
              </a:defRPr>
            </a:lvl2pPr>
            <a:lvl3pPr marL="914400" indent="0">
              <a:buNone/>
              <a:defRPr sz="4200" b="1">
                <a:latin typeface="Arial" panose="020B0604020202020204" pitchFamily="34" charset="0"/>
                <a:cs typeface="Arial" panose="020B0604020202020204" pitchFamily="34" charset="0"/>
              </a:defRPr>
            </a:lvl3pPr>
            <a:lvl4pPr marL="1371600" indent="0">
              <a:buNone/>
              <a:defRPr sz="4200" b="1">
                <a:latin typeface="Arial" panose="020B0604020202020204" pitchFamily="34" charset="0"/>
                <a:cs typeface="Arial" panose="020B0604020202020204" pitchFamily="34" charset="0"/>
              </a:defRPr>
            </a:lvl4pPr>
            <a:lvl5pPr marL="1828800" indent="0">
              <a:buNone/>
              <a:defRPr sz="4200" b="1">
                <a:latin typeface="Arial" panose="020B0604020202020204" pitchFamily="34" charset="0"/>
                <a:cs typeface="Arial" panose="020B0604020202020204" pitchFamily="34" charset="0"/>
              </a:defRPr>
            </a:lvl5pPr>
          </a:lstStyle>
          <a:p>
            <a:pPr lvl="0"/>
            <a:r>
              <a:rPr lang="en-US" dirty="0"/>
              <a:t>SLIDE WITH RIGHT IMAGE</a:t>
            </a:r>
          </a:p>
        </p:txBody>
      </p:sp>
      <p:sp>
        <p:nvSpPr>
          <p:cNvPr id="4" name="Picture Placeholder 3">
            <a:extLst>
              <a:ext uri="{FF2B5EF4-FFF2-40B4-BE49-F238E27FC236}">
                <a16:creationId xmlns:a16="http://schemas.microsoft.com/office/drawing/2014/main" id="{73979DF9-F4BC-AE4D-B181-95EF8C9B0E25}"/>
              </a:ext>
            </a:extLst>
          </p:cNvPr>
          <p:cNvSpPr>
            <a:spLocks noGrp="1"/>
          </p:cNvSpPr>
          <p:nvPr>
            <p:ph type="pic" sz="quarter" idx="14"/>
          </p:nvPr>
        </p:nvSpPr>
        <p:spPr>
          <a:xfrm>
            <a:off x="7951788" y="0"/>
            <a:ext cx="4240212" cy="6858000"/>
          </a:xfrm>
          <a:prstGeom prst="rect">
            <a:avLst/>
          </a:prstGeom>
        </p:spPr>
        <p:txBody>
          <a:bodyPr/>
          <a:lstStyle/>
          <a:p>
            <a:r>
              <a:rPr lang="en-US" smtClean="0"/>
              <a:t>Click icon to add picture</a:t>
            </a:r>
            <a:endParaRPr lang="en-US"/>
          </a:p>
        </p:txBody>
      </p:sp>
      <p:pic>
        <p:nvPicPr>
          <p:cNvPr id="12" name="Picture 11">
            <a:extLst>
              <a:ext uri="{FF2B5EF4-FFF2-40B4-BE49-F238E27FC236}">
                <a16:creationId xmlns:a16="http://schemas.microsoft.com/office/drawing/2014/main" id="{C7F150C2-62CB-5242-AD58-433BBA806750}"/>
              </a:ext>
            </a:extLst>
          </p:cNvPr>
          <p:cNvPicPr>
            <a:picLocks noChangeAspect="1"/>
          </p:cNvPicPr>
          <p:nvPr userDrawn="1"/>
        </p:nvPicPr>
        <p:blipFill>
          <a:blip r:embed="rId2"/>
          <a:srcRect/>
          <a:stretch/>
        </p:blipFill>
        <p:spPr>
          <a:xfrm>
            <a:off x="9753601" y="6130929"/>
            <a:ext cx="2007495" cy="430465"/>
          </a:xfrm>
          <a:prstGeom prst="rect">
            <a:avLst/>
          </a:prstGeom>
        </p:spPr>
      </p:pic>
    </p:spTree>
    <p:extLst>
      <p:ext uri="{BB962C8B-B14F-4D97-AF65-F5344CB8AC3E}">
        <p14:creationId xmlns:p14="http://schemas.microsoft.com/office/powerpoint/2010/main" val="1872746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45E06FB-B3D7-AA45-AFAD-B96BD13F2456}"/>
              </a:ext>
            </a:extLst>
          </p:cNvPr>
          <p:cNvSpPr>
            <a:spLocks noGrp="1"/>
          </p:cNvSpPr>
          <p:nvPr>
            <p:ph type="pic" sz="quarter" idx="10"/>
          </p:nvPr>
        </p:nvSpPr>
        <p:spPr>
          <a:xfrm>
            <a:off x="0" y="0"/>
            <a:ext cx="9097701" cy="6858000"/>
          </a:xfrm>
          <a:prstGeom prst="rect">
            <a:avLst/>
          </a:prstGeom>
        </p:spPr>
        <p:txBody>
          <a:bodyPr/>
          <a:lstStyle/>
          <a:p>
            <a:r>
              <a:rPr lang="en-US" smtClean="0"/>
              <a:t>Click icon to add picture</a:t>
            </a:r>
            <a:endParaRPr lang="en-US"/>
          </a:p>
        </p:txBody>
      </p:sp>
      <p:sp>
        <p:nvSpPr>
          <p:cNvPr id="7" name="Title Placeholder 1">
            <a:extLst>
              <a:ext uri="{FF2B5EF4-FFF2-40B4-BE49-F238E27FC236}">
                <a16:creationId xmlns:a16="http://schemas.microsoft.com/office/drawing/2014/main" id="{E5ABF9F2-8306-BF42-A83F-3CDD969E5FCC}"/>
              </a:ext>
            </a:extLst>
          </p:cNvPr>
          <p:cNvSpPr>
            <a:spLocks noGrp="1"/>
          </p:cNvSpPr>
          <p:nvPr>
            <p:ph type="title" hasCustomPrompt="1"/>
          </p:nvPr>
        </p:nvSpPr>
        <p:spPr>
          <a:xfrm>
            <a:off x="9722735" y="3151208"/>
            <a:ext cx="2187615" cy="980953"/>
          </a:xfrm>
          <a:prstGeom prst="rect">
            <a:avLst/>
          </a:prstGeom>
        </p:spPr>
        <p:txBody>
          <a:bodyPr vert="horz" lIns="91440" tIns="45720" rIns="91440" bIns="45720" rtlCol="0" anchor="t">
            <a:normAutofit/>
          </a:bodyPr>
          <a:lstStyle>
            <a:lvl1pPr algn="r">
              <a:defRPr sz="2300"/>
            </a:lvl1pPr>
          </a:lstStyle>
          <a:p>
            <a:r>
              <a:rPr lang="en-US" dirty="0"/>
              <a:t>CLICK TO EDIT MASTER TITLE STYLE</a:t>
            </a:r>
          </a:p>
        </p:txBody>
      </p:sp>
      <p:pic>
        <p:nvPicPr>
          <p:cNvPr id="8" name="Picture 7" descr="Icon&#10;&#10;Description automatically generated with low confidence">
            <a:extLst>
              <a:ext uri="{FF2B5EF4-FFF2-40B4-BE49-F238E27FC236}">
                <a16:creationId xmlns:a16="http://schemas.microsoft.com/office/drawing/2014/main" id="{4A3FC5A5-73BA-E442-A335-262ACEB205F5}"/>
              </a:ext>
            </a:extLst>
          </p:cNvPr>
          <p:cNvPicPr>
            <a:picLocks noChangeAspect="1"/>
          </p:cNvPicPr>
          <p:nvPr userDrawn="1"/>
        </p:nvPicPr>
        <p:blipFill>
          <a:blip r:embed="rId2"/>
          <a:stretch>
            <a:fillRect/>
          </a:stretch>
        </p:blipFill>
        <p:spPr>
          <a:xfrm>
            <a:off x="10005068" y="6227455"/>
            <a:ext cx="1622947" cy="348007"/>
          </a:xfrm>
          <a:prstGeom prst="rect">
            <a:avLst/>
          </a:prstGeom>
        </p:spPr>
      </p:pic>
    </p:spTree>
    <p:extLst>
      <p:ext uri="{BB962C8B-B14F-4D97-AF65-F5344CB8AC3E}">
        <p14:creationId xmlns:p14="http://schemas.microsoft.com/office/powerpoint/2010/main" val="2692775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5ABF9F2-8306-BF42-A83F-3CDD969E5FCC}"/>
              </a:ext>
            </a:extLst>
          </p:cNvPr>
          <p:cNvSpPr>
            <a:spLocks noGrp="1"/>
          </p:cNvSpPr>
          <p:nvPr>
            <p:ph type="title" hasCustomPrompt="1"/>
          </p:nvPr>
        </p:nvSpPr>
        <p:spPr>
          <a:xfrm>
            <a:off x="9722735" y="3151208"/>
            <a:ext cx="2187615" cy="980953"/>
          </a:xfrm>
          <a:prstGeom prst="rect">
            <a:avLst/>
          </a:prstGeom>
        </p:spPr>
        <p:txBody>
          <a:bodyPr vert="horz" lIns="91440" tIns="45720" rIns="91440" bIns="45720" rtlCol="0" anchor="t">
            <a:normAutofit/>
          </a:bodyPr>
          <a:lstStyle>
            <a:lvl1pPr algn="r">
              <a:defRPr sz="2300"/>
            </a:lvl1pPr>
          </a:lstStyle>
          <a:p>
            <a:r>
              <a:rPr lang="en-US" dirty="0"/>
              <a:t>CLICK TO EDIT MASTER TITLE STYLE</a:t>
            </a:r>
          </a:p>
        </p:txBody>
      </p:sp>
      <p:pic>
        <p:nvPicPr>
          <p:cNvPr id="5" name="Picture 4" descr="Icon&#10;&#10;Description automatically generated with low confidence">
            <a:extLst>
              <a:ext uri="{FF2B5EF4-FFF2-40B4-BE49-F238E27FC236}">
                <a16:creationId xmlns:a16="http://schemas.microsoft.com/office/drawing/2014/main" id="{F3109297-9045-8844-A437-DF7BDB880EA0}"/>
              </a:ext>
            </a:extLst>
          </p:cNvPr>
          <p:cNvPicPr>
            <a:picLocks noChangeAspect="1"/>
          </p:cNvPicPr>
          <p:nvPr userDrawn="1"/>
        </p:nvPicPr>
        <p:blipFill>
          <a:blip r:embed="rId2"/>
          <a:stretch>
            <a:fillRect/>
          </a:stretch>
        </p:blipFill>
        <p:spPr>
          <a:xfrm>
            <a:off x="10005068" y="6227455"/>
            <a:ext cx="1622947" cy="348007"/>
          </a:xfrm>
          <a:prstGeom prst="rect">
            <a:avLst/>
          </a:prstGeom>
        </p:spPr>
      </p:pic>
      <p:sp>
        <p:nvSpPr>
          <p:cNvPr id="6" name="Rectangle 5">
            <a:extLst>
              <a:ext uri="{FF2B5EF4-FFF2-40B4-BE49-F238E27FC236}">
                <a16:creationId xmlns:a16="http://schemas.microsoft.com/office/drawing/2014/main" id="{5C45BB36-B3A3-4E41-87AD-4BEADC3093A3}"/>
              </a:ext>
            </a:extLst>
          </p:cNvPr>
          <p:cNvSpPr/>
          <p:nvPr userDrawn="1"/>
        </p:nvSpPr>
        <p:spPr>
          <a:xfrm>
            <a:off x="0" y="0"/>
            <a:ext cx="9083842" cy="6858000"/>
          </a:xfrm>
          <a:prstGeom prst="rect">
            <a:avLst/>
          </a:prstGeom>
          <a:solidFill>
            <a:srgbClr val="EC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1556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FC908E-2453-4446-99AF-1A671DA251A1}"/>
              </a:ext>
            </a:extLst>
          </p:cNvPr>
          <p:cNvSpPr>
            <a:spLocks noGrp="1"/>
          </p:cNvSpPr>
          <p:nvPr>
            <p:ph sz="half" idx="1"/>
          </p:nvPr>
        </p:nvSpPr>
        <p:spPr>
          <a:xfrm>
            <a:off x="544512" y="1476877"/>
            <a:ext cx="5161807" cy="4351338"/>
          </a:xfrm>
          <a:prstGeom prst="rect">
            <a:avLst/>
          </a:prstGeom>
        </p:spPr>
        <p:txBody>
          <a:bodyPr/>
          <a:lstStyle>
            <a:lvl1pPr>
              <a:buClr>
                <a:srgbClr val="B2282D"/>
              </a:buClr>
              <a:defRPr>
                <a:latin typeface="Arial" panose="020B0604020202020204" pitchFamily="34" charset="0"/>
                <a:cs typeface="Arial" panose="020B0604020202020204" pitchFamily="34" charset="0"/>
              </a:defRPr>
            </a:lvl1pPr>
            <a:lvl2pPr>
              <a:buClr>
                <a:srgbClr val="B2282D"/>
              </a:buClr>
              <a:defRPr>
                <a:latin typeface="Arial" panose="020B0604020202020204" pitchFamily="34" charset="0"/>
                <a:cs typeface="Arial" panose="020B0604020202020204" pitchFamily="34" charset="0"/>
              </a:defRPr>
            </a:lvl2pPr>
            <a:lvl3pPr>
              <a:buClr>
                <a:srgbClr val="B2282D"/>
              </a:buClr>
              <a:defRPr>
                <a:latin typeface="Arial" panose="020B0604020202020204" pitchFamily="34" charset="0"/>
                <a:cs typeface="Arial" panose="020B0604020202020204" pitchFamily="34" charset="0"/>
              </a:defRPr>
            </a:lvl3pPr>
            <a:lvl4pPr>
              <a:buClr>
                <a:srgbClr val="B2282D"/>
              </a:buClr>
              <a:defRPr>
                <a:latin typeface="Arial" panose="020B0604020202020204" pitchFamily="34" charset="0"/>
                <a:cs typeface="Arial" panose="020B0604020202020204" pitchFamily="34" charset="0"/>
              </a:defRPr>
            </a:lvl4pPr>
            <a:lvl5pPr>
              <a:buClr>
                <a:srgbClr val="B2282D"/>
              </a:buCl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C4AF4149-DC0D-FA41-980F-D76C67818E41}"/>
              </a:ext>
            </a:extLst>
          </p:cNvPr>
          <p:cNvSpPr>
            <a:spLocks noGrp="1"/>
          </p:cNvSpPr>
          <p:nvPr>
            <p:ph sz="half" idx="2"/>
          </p:nvPr>
        </p:nvSpPr>
        <p:spPr>
          <a:xfrm>
            <a:off x="5878512" y="1476877"/>
            <a:ext cx="5707745" cy="4351338"/>
          </a:xfrm>
          <a:prstGeom prst="rect">
            <a:avLst/>
          </a:prstGeom>
        </p:spPr>
        <p:txBody>
          <a:bodyPr/>
          <a:lstStyle>
            <a:lvl1pPr>
              <a:buClr>
                <a:srgbClr val="B2282D"/>
              </a:buClr>
              <a:defRPr>
                <a:latin typeface="Arial" panose="020B0604020202020204" pitchFamily="34" charset="0"/>
                <a:cs typeface="Arial" panose="020B0604020202020204" pitchFamily="34" charset="0"/>
              </a:defRPr>
            </a:lvl1pPr>
            <a:lvl2pPr>
              <a:buClr>
                <a:srgbClr val="B2282D"/>
              </a:buClr>
              <a:defRPr>
                <a:latin typeface="Arial" panose="020B0604020202020204" pitchFamily="34" charset="0"/>
                <a:cs typeface="Arial" panose="020B0604020202020204" pitchFamily="34" charset="0"/>
              </a:defRPr>
            </a:lvl2pPr>
            <a:lvl3pPr>
              <a:buClr>
                <a:srgbClr val="B2282D"/>
              </a:buClr>
              <a:defRPr>
                <a:latin typeface="Arial" panose="020B0604020202020204" pitchFamily="34" charset="0"/>
                <a:cs typeface="Arial" panose="020B0604020202020204" pitchFamily="34" charset="0"/>
              </a:defRPr>
            </a:lvl3pPr>
            <a:lvl4pPr>
              <a:buClr>
                <a:srgbClr val="B2282D"/>
              </a:buClr>
              <a:defRPr>
                <a:latin typeface="Arial" panose="020B0604020202020204" pitchFamily="34" charset="0"/>
                <a:cs typeface="Arial" panose="020B0604020202020204" pitchFamily="34" charset="0"/>
              </a:defRPr>
            </a:lvl4pPr>
            <a:lvl5pPr>
              <a:buClr>
                <a:srgbClr val="B2282D"/>
              </a:buCl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a:extLst>
              <a:ext uri="{FF2B5EF4-FFF2-40B4-BE49-F238E27FC236}">
                <a16:creationId xmlns:a16="http://schemas.microsoft.com/office/drawing/2014/main" id="{DA570C0D-8B47-8845-8998-C5C3F6F69FDD}"/>
              </a:ext>
            </a:extLst>
          </p:cNvPr>
          <p:cNvSpPr>
            <a:spLocks noGrp="1"/>
          </p:cNvSpPr>
          <p:nvPr>
            <p:ph type="sldNum" sz="quarter" idx="12"/>
          </p:nvPr>
        </p:nvSpPr>
        <p:spPr>
          <a:xfrm>
            <a:off x="544513" y="6182729"/>
            <a:ext cx="2743200" cy="365125"/>
          </a:xfrm>
          <a:prstGeom prst="rect">
            <a:avLst/>
          </a:prstGeom>
        </p:spPr>
        <p:txBody>
          <a:bodyPr/>
          <a:lstStyle/>
          <a:p>
            <a:fld id="{35DBBF1B-400A-2948-81C8-D8CAB200354F}" type="slidenum">
              <a:rPr lang="en-US" smtClean="0"/>
              <a:t>‹#›</a:t>
            </a:fld>
            <a:endParaRPr lang="en-US"/>
          </a:p>
        </p:txBody>
      </p:sp>
      <p:sp>
        <p:nvSpPr>
          <p:cNvPr id="9" name="Text Placeholder 7">
            <a:extLst>
              <a:ext uri="{FF2B5EF4-FFF2-40B4-BE49-F238E27FC236}">
                <a16:creationId xmlns:a16="http://schemas.microsoft.com/office/drawing/2014/main" id="{7BE644DC-0AAD-1D49-BDAF-B77AFE190625}"/>
              </a:ext>
            </a:extLst>
          </p:cNvPr>
          <p:cNvSpPr>
            <a:spLocks noGrp="1"/>
          </p:cNvSpPr>
          <p:nvPr>
            <p:ph type="body" sz="quarter" idx="13" hasCustomPrompt="1"/>
          </p:nvPr>
        </p:nvSpPr>
        <p:spPr>
          <a:xfrm>
            <a:off x="544513" y="393700"/>
            <a:ext cx="11156950" cy="728663"/>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vl2pPr marL="457200" indent="0">
              <a:buNone/>
              <a:defRPr sz="4200" b="1">
                <a:latin typeface="Arial" panose="020B0604020202020204" pitchFamily="34" charset="0"/>
                <a:cs typeface="Arial" panose="020B0604020202020204" pitchFamily="34" charset="0"/>
              </a:defRPr>
            </a:lvl2pPr>
            <a:lvl3pPr marL="914400" indent="0">
              <a:buNone/>
              <a:defRPr sz="4200" b="1">
                <a:latin typeface="Arial" panose="020B0604020202020204" pitchFamily="34" charset="0"/>
                <a:cs typeface="Arial" panose="020B0604020202020204" pitchFamily="34" charset="0"/>
              </a:defRPr>
            </a:lvl3pPr>
            <a:lvl4pPr marL="1371600" indent="0">
              <a:buNone/>
              <a:defRPr sz="4200" b="1">
                <a:latin typeface="Arial" panose="020B0604020202020204" pitchFamily="34" charset="0"/>
                <a:cs typeface="Arial" panose="020B0604020202020204" pitchFamily="34" charset="0"/>
              </a:defRPr>
            </a:lvl4pPr>
            <a:lvl5pPr marL="1828800" indent="0">
              <a:buNone/>
              <a:defRPr sz="4200" b="1">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691056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CA5CA8-20C3-8E42-8D78-A6C7232F3184}"/>
              </a:ext>
            </a:extLst>
          </p:cNvPr>
          <p:cNvSpPr>
            <a:spLocks noGrp="1"/>
          </p:cNvSpPr>
          <p:nvPr>
            <p:ph type="body" idx="1" hasCustomPrompt="1"/>
          </p:nvPr>
        </p:nvSpPr>
        <p:spPr>
          <a:xfrm>
            <a:off x="546100" y="1380222"/>
            <a:ext cx="5157787" cy="823912"/>
          </a:xfrm>
          <a:prstGeom prst="rect">
            <a:avLst/>
          </a:prstGeom>
        </p:spPr>
        <p:txBody>
          <a:bodyPr anchor="b"/>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B33A09F1-A554-8D4A-945B-E7A6E9565856}"/>
              </a:ext>
            </a:extLst>
          </p:cNvPr>
          <p:cNvSpPr>
            <a:spLocks noGrp="1"/>
          </p:cNvSpPr>
          <p:nvPr>
            <p:ph type="body" sz="quarter" idx="3" hasCustomPrompt="1"/>
          </p:nvPr>
        </p:nvSpPr>
        <p:spPr>
          <a:xfrm>
            <a:off x="5878512" y="1380222"/>
            <a:ext cx="5707744" cy="823912"/>
          </a:xfrm>
          <a:prstGeom prst="rect">
            <a:avLst/>
          </a:prstGeom>
        </p:spPr>
        <p:txBody>
          <a:bodyPr anchor="b"/>
          <a:lstStyle>
            <a:lvl1pPr marL="0" indent="0">
              <a:buNone/>
              <a:defRPr sz="2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DE65DFB6-40E5-E249-81D1-BF5A6E43ACC4}"/>
              </a:ext>
            </a:extLst>
          </p:cNvPr>
          <p:cNvSpPr>
            <a:spLocks noGrp="1"/>
          </p:cNvSpPr>
          <p:nvPr>
            <p:ph sz="half" idx="10"/>
          </p:nvPr>
        </p:nvSpPr>
        <p:spPr>
          <a:xfrm>
            <a:off x="544512" y="2310255"/>
            <a:ext cx="5157787" cy="3731730"/>
          </a:xfrm>
          <a:prstGeom prst="rect">
            <a:avLst/>
          </a:prstGeom>
        </p:spPr>
        <p:txBody>
          <a:bodyPr/>
          <a:lstStyle>
            <a:lvl1pPr>
              <a:buClr>
                <a:srgbClr val="B2282D"/>
              </a:buClr>
              <a:defRPr>
                <a:latin typeface="Arial" panose="020B0604020202020204" pitchFamily="34" charset="0"/>
                <a:cs typeface="Arial" panose="020B0604020202020204" pitchFamily="34" charset="0"/>
              </a:defRPr>
            </a:lvl1pPr>
            <a:lvl2pPr>
              <a:buClr>
                <a:srgbClr val="B2282D"/>
              </a:buClr>
              <a:defRPr>
                <a:latin typeface="Arial" panose="020B0604020202020204" pitchFamily="34" charset="0"/>
                <a:cs typeface="Arial" panose="020B0604020202020204" pitchFamily="34" charset="0"/>
              </a:defRPr>
            </a:lvl2pPr>
            <a:lvl3pPr>
              <a:buClr>
                <a:srgbClr val="B2282D"/>
              </a:buClr>
              <a:defRPr>
                <a:latin typeface="Arial" panose="020B0604020202020204" pitchFamily="34" charset="0"/>
                <a:cs typeface="Arial" panose="020B0604020202020204" pitchFamily="34" charset="0"/>
              </a:defRPr>
            </a:lvl3pPr>
            <a:lvl4pPr>
              <a:buClr>
                <a:srgbClr val="B2282D"/>
              </a:buClr>
              <a:defRPr>
                <a:latin typeface="Arial" panose="020B0604020202020204" pitchFamily="34" charset="0"/>
                <a:cs typeface="Arial" panose="020B0604020202020204" pitchFamily="34" charset="0"/>
              </a:defRPr>
            </a:lvl4pPr>
            <a:lvl5pPr>
              <a:buClr>
                <a:srgbClr val="B2282D"/>
              </a:buCl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a:extLst>
              <a:ext uri="{FF2B5EF4-FFF2-40B4-BE49-F238E27FC236}">
                <a16:creationId xmlns:a16="http://schemas.microsoft.com/office/drawing/2014/main" id="{D6A06A13-6A01-E04F-AD8B-675A7B73EBA5}"/>
              </a:ext>
            </a:extLst>
          </p:cNvPr>
          <p:cNvSpPr>
            <a:spLocks noGrp="1"/>
          </p:cNvSpPr>
          <p:nvPr>
            <p:ph sz="half" idx="2"/>
          </p:nvPr>
        </p:nvSpPr>
        <p:spPr>
          <a:xfrm>
            <a:off x="5878512" y="2310255"/>
            <a:ext cx="5707745" cy="3731730"/>
          </a:xfrm>
          <a:prstGeom prst="rect">
            <a:avLst/>
          </a:prstGeom>
        </p:spPr>
        <p:txBody>
          <a:bodyPr/>
          <a:lstStyle>
            <a:lvl1pPr>
              <a:buClr>
                <a:srgbClr val="B2282D"/>
              </a:buClr>
              <a:defRPr>
                <a:latin typeface="Arial" panose="020B0604020202020204" pitchFamily="34" charset="0"/>
                <a:cs typeface="Arial" panose="020B0604020202020204" pitchFamily="34" charset="0"/>
              </a:defRPr>
            </a:lvl1pPr>
            <a:lvl2pPr>
              <a:buClr>
                <a:srgbClr val="B2282D"/>
              </a:buClr>
              <a:defRPr>
                <a:latin typeface="Arial" panose="020B0604020202020204" pitchFamily="34" charset="0"/>
                <a:cs typeface="Arial" panose="020B0604020202020204" pitchFamily="34" charset="0"/>
              </a:defRPr>
            </a:lvl2pPr>
            <a:lvl3pPr>
              <a:buClr>
                <a:srgbClr val="B2282D"/>
              </a:buClr>
              <a:defRPr>
                <a:latin typeface="Arial" panose="020B0604020202020204" pitchFamily="34" charset="0"/>
                <a:cs typeface="Arial" panose="020B0604020202020204" pitchFamily="34" charset="0"/>
              </a:defRPr>
            </a:lvl3pPr>
            <a:lvl4pPr>
              <a:buClr>
                <a:srgbClr val="B2282D"/>
              </a:buClr>
              <a:defRPr>
                <a:latin typeface="Arial" panose="020B0604020202020204" pitchFamily="34" charset="0"/>
                <a:cs typeface="Arial" panose="020B0604020202020204" pitchFamily="34" charset="0"/>
              </a:defRPr>
            </a:lvl4pPr>
            <a:lvl5pPr>
              <a:buClr>
                <a:srgbClr val="B2282D"/>
              </a:buCl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a:extLst>
              <a:ext uri="{FF2B5EF4-FFF2-40B4-BE49-F238E27FC236}">
                <a16:creationId xmlns:a16="http://schemas.microsoft.com/office/drawing/2014/main" id="{E52BE999-B488-8246-BC25-F3895786DF3E}"/>
              </a:ext>
            </a:extLst>
          </p:cNvPr>
          <p:cNvSpPr>
            <a:spLocks noGrp="1"/>
          </p:cNvSpPr>
          <p:nvPr>
            <p:ph type="sldNum" sz="quarter" idx="12"/>
          </p:nvPr>
        </p:nvSpPr>
        <p:spPr>
          <a:xfrm>
            <a:off x="544513" y="6182729"/>
            <a:ext cx="2743200" cy="365125"/>
          </a:xfrm>
          <a:prstGeom prst="rect">
            <a:avLst/>
          </a:prstGeom>
        </p:spPr>
        <p:txBody>
          <a:bodyPr/>
          <a:lstStyle/>
          <a:p>
            <a:fld id="{35DBBF1B-400A-2948-81C8-D8CAB200354F}" type="slidenum">
              <a:rPr lang="en-US" smtClean="0"/>
              <a:t>‹#›</a:t>
            </a:fld>
            <a:endParaRPr lang="en-US"/>
          </a:p>
        </p:txBody>
      </p:sp>
      <p:sp>
        <p:nvSpPr>
          <p:cNvPr id="13" name="Text Placeholder 7">
            <a:extLst>
              <a:ext uri="{FF2B5EF4-FFF2-40B4-BE49-F238E27FC236}">
                <a16:creationId xmlns:a16="http://schemas.microsoft.com/office/drawing/2014/main" id="{2492B7FD-EB80-D742-AEAB-3AF707ECC267}"/>
              </a:ext>
            </a:extLst>
          </p:cNvPr>
          <p:cNvSpPr>
            <a:spLocks noGrp="1"/>
          </p:cNvSpPr>
          <p:nvPr>
            <p:ph type="body" sz="quarter" idx="13" hasCustomPrompt="1"/>
          </p:nvPr>
        </p:nvSpPr>
        <p:spPr>
          <a:xfrm>
            <a:off x="544513" y="393700"/>
            <a:ext cx="11156950" cy="728663"/>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vl2pPr marL="457200" indent="0">
              <a:buNone/>
              <a:defRPr sz="4200" b="1">
                <a:latin typeface="Arial" panose="020B0604020202020204" pitchFamily="34" charset="0"/>
                <a:cs typeface="Arial" panose="020B0604020202020204" pitchFamily="34" charset="0"/>
              </a:defRPr>
            </a:lvl2pPr>
            <a:lvl3pPr marL="914400" indent="0">
              <a:buNone/>
              <a:defRPr sz="4200" b="1">
                <a:latin typeface="Arial" panose="020B0604020202020204" pitchFamily="34" charset="0"/>
                <a:cs typeface="Arial" panose="020B0604020202020204" pitchFamily="34" charset="0"/>
              </a:defRPr>
            </a:lvl3pPr>
            <a:lvl4pPr marL="1371600" indent="0">
              <a:buNone/>
              <a:defRPr sz="4200" b="1">
                <a:latin typeface="Arial" panose="020B0604020202020204" pitchFamily="34" charset="0"/>
                <a:cs typeface="Arial" panose="020B0604020202020204" pitchFamily="34" charset="0"/>
              </a:defRPr>
            </a:lvl4pPr>
            <a:lvl5pPr marL="1828800" indent="0">
              <a:buNone/>
              <a:defRPr sz="4200" b="1">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86216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6462BD-723A-4DE9-9A7E-09AF7648B7C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323E6-892C-414B-B8AF-A3DC6EF1AB8A}" type="slidenum">
              <a:rPr lang="en-US" smtClean="0"/>
              <a:t>‹#›</a:t>
            </a:fld>
            <a:endParaRPr lang="en-US"/>
          </a:p>
        </p:txBody>
      </p:sp>
    </p:spTree>
    <p:extLst>
      <p:ext uri="{BB962C8B-B14F-4D97-AF65-F5344CB8AC3E}">
        <p14:creationId xmlns:p14="http://schemas.microsoft.com/office/powerpoint/2010/main" val="493705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4F5B-3575-2C47-B215-8AB484CE9523}"/>
              </a:ext>
            </a:extLst>
          </p:cNvPr>
          <p:cNvSpPr>
            <a:spLocks noGrp="1"/>
          </p:cNvSpPr>
          <p:nvPr>
            <p:ph type="title" hasCustomPrompt="1"/>
          </p:nvPr>
        </p:nvSpPr>
        <p:spPr>
          <a:xfrm>
            <a:off x="551761" y="442243"/>
            <a:ext cx="10515600" cy="1325563"/>
          </a:xfrm>
          <a:prstGeom prst="rect">
            <a:avLst/>
          </a:prstGeom>
        </p:spPr>
        <p:txBody>
          <a:bodyPr/>
          <a:lstStyle>
            <a:lvl1pPr>
              <a:defRPr sz="3600">
                <a:solidFill>
                  <a:schemeClr val="tx1"/>
                </a:solidFill>
              </a:defRPr>
            </a:lvl1pPr>
          </a:lstStyle>
          <a:p>
            <a:r>
              <a:rPr lang="en-US" dirty="0"/>
              <a:t>COLORS</a:t>
            </a:r>
          </a:p>
        </p:txBody>
      </p:sp>
      <p:sp>
        <p:nvSpPr>
          <p:cNvPr id="3" name="Rectangle 2">
            <a:extLst>
              <a:ext uri="{FF2B5EF4-FFF2-40B4-BE49-F238E27FC236}">
                <a16:creationId xmlns:a16="http://schemas.microsoft.com/office/drawing/2014/main" id="{030CE706-1B83-424A-9FD2-0E5BD26C2A2C}"/>
              </a:ext>
            </a:extLst>
          </p:cNvPr>
          <p:cNvSpPr/>
          <p:nvPr userDrawn="1"/>
        </p:nvSpPr>
        <p:spPr>
          <a:xfrm>
            <a:off x="717014" y="2577947"/>
            <a:ext cx="1982119" cy="1740665"/>
          </a:xfrm>
          <a:prstGeom prst="rect">
            <a:avLst/>
          </a:prstGeom>
          <a:solidFill>
            <a:srgbClr val="B22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2282D"/>
              </a:solidFill>
            </a:endParaRPr>
          </a:p>
        </p:txBody>
      </p:sp>
      <p:sp>
        <p:nvSpPr>
          <p:cNvPr id="4" name="Rectangle 3">
            <a:extLst>
              <a:ext uri="{FF2B5EF4-FFF2-40B4-BE49-F238E27FC236}">
                <a16:creationId xmlns:a16="http://schemas.microsoft.com/office/drawing/2014/main" id="{C31F275A-B1BF-3F4E-B60C-3389DE99D934}"/>
              </a:ext>
            </a:extLst>
          </p:cNvPr>
          <p:cNvSpPr/>
          <p:nvPr userDrawn="1"/>
        </p:nvSpPr>
        <p:spPr>
          <a:xfrm>
            <a:off x="2843269" y="2577947"/>
            <a:ext cx="1982119" cy="1740665"/>
          </a:xfrm>
          <a:prstGeom prst="rect">
            <a:avLst/>
          </a:prstGeom>
          <a:solidFill>
            <a:srgbClr val="DB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2282D"/>
              </a:solidFill>
            </a:endParaRPr>
          </a:p>
        </p:txBody>
      </p:sp>
      <p:sp>
        <p:nvSpPr>
          <p:cNvPr id="5" name="Rectangle 4">
            <a:extLst>
              <a:ext uri="{FF2B5EF4-FFF2-40B4-BE49-F238E27FC236}">
                <a16:creationId xmlns:a16="http://schemas.microsoft.com/office/drawing/2014/main" id="{7530E482-FAB7-4C47-A1D9-BE8B87FFFD36}"/>
              </a:ext>
            </a:extLst>
          </p:cNvPr>
          <p:cNvSpPr/>
          <p:nvPr userDrawn="1"/>
        </p:nvSpPr>
        <p:spPr>
          <a:xfrm>
            <a:off x="5002575" y="2577947"/>
            <a:ext cx="1982119" cy="1740665"/>
          </a:xfrm>
          <a:prstGeom prst="rect">
            <a:avLst/>
          </a:prstGeom>
          <a:solidFill>
            <a:srgbClr val="008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2282D"/>
              </a:solidFill>
            </a:endParaRPr>
          </a:p>
        </p:txBody>
      </p:sp>
      <p:sp>
        <p:nvSpPr>
          <p:cNvPr id="6" name="Rectangle 5">
            <a:extLst>
              <a:ext uri="{FF2B5EF4-FFF2-40B4-BE49-F238E27FC236}">
                <a16:creationId xmlns:a16="http://schemas.microsoft.com/office/drawing/2014/main" id="{790E2B28-FF70-9346-9094-1F55AB79A312}"/>
              </a:ext>
            </a:extLst>
          </p:cNvPr>
          <p:cNvSpPr/>
          <p:nvPr userDrawn="1"/>
        </p:nvSpPr>
        <p:spPr>
          <a:xfrm>
            <a:off x="7161881" y="2577947"/>
            <a:ext cx="1982119" cy="1740665"/>
          </a:xfrm>
          <a:prstGeom prst="rect">
            <a:avLst/>
          </a:prstGeom>
          <a:solidFill>
            <a:srgbClr val="EB9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EB9623"/>
                </a:solidFill>
              </a:ln>
              <a:solidFill>
                <a:srgbClr val="B2282D"/>
              </a:solidFill>
            </a:endParaRPr>
          </a:p>
        </p:txBody>
      </p:sp>
      <p:sp>
        <p:nvSpPr>
          <p:cNvPr id="7" name="Rectangle 6">
            <a:extLst>
              <a:ext uri="{FF2B5EF4-FFF2-40B4-BE49-F238E27FC236}">
                <a16:creationId xmlns:a16="http://schemas.microsoft.com/office/drawing/2014/main" id="{CDC3CE1A-EF55-2346-ABF0-1A97A9F536A0}"/>
              </a:ext>
            </a:extLst>
          </p:cNvPr>
          <p:cNvSpPr/>
          <p:nvPr userDrawn="1"/>
        </p:nvSpPr>
        <p:spPr>
          <a:xfrm>
            <a:off x="9332204" y="2577947"/>
            <a:ext cx="1982119" cy="17406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EB9623"/>
                </a:solidFill>
              </a:ln>
              <a:solidFill>
                <a:srgbClr val="B2282D"/>
              </a:solidFill>
            </a:endParaRPr>
          </a:p>
        </p:txBody>
      </p:sp>
    </p:spTree>
    <p:extLst>
      <p:ext uri="{BB962C8B-B14F-4D97-AF65-F5344CB8AC3E}">
        <p14:creationId xmlns:p14="http://schemas.microsoft.com/office/powerpoint/2010/main" val="403644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6462BD-723A-4DE9-9A7E-09AF7648B7CF}"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F323E6-892C-414B-B8AF-A3DC6EF1AB8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149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6462BD-723A-4DE9-9A7E-09AF7648B7CF}"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323E6-892C-414B-B8AF-A3DC6EF1AB8A}" type="slidenum">
              <a:rPr lang="en-US" smtClean="0"/>
              <a:t>‹#›</a:t>
            </a:fld>
            <a:endParaRPr lang="en-US"/>
          </a:p>
        </p:txBody>
      </p:sp>
    </p:spTree>
    <p:extLst>
      <p:ext uri="{BB962C8B-B14F-4D97-AF65-F5344CB8AC3E}">
        <p14:creationId xmlns:p14="http://schemas.microsoft.com/office/powerpoint/2010/main" val="262942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6462BD-723A-4DE9-9A7E-09AF7648B7CF}"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F323E6-892C-414B-B8AF-A3DC6EF1AB8A}" type="slidenum">
              <a:rPr lang="en-US" smtClean="0"/>
              <a:t>‹#›</a:t>
            </a:fld>
            <a:endParaRPr lang="en-US"/>
          </a:p>
        </p:txBody>
      </p:sp>
    </p:spTree>
    <p:extLst>
      <p:ext uri="{BB962C8B-B14F-4D97-AF65-F5344CB8AC3E}">
        <p14:creationId xmlns:p14="http://schemas.microsoft.com/office/powerpoint/2010/main" val="229275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6462BD-723A-4DE9-9A7E-09AF7648B7CF}"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F323E6-892C-414B-B8AF-A3DC6EF1AB8A}" type="slidenum">
              <a:rPr lang="en-US" smtClean="0"/>
              <a:t>‹#›</a:t>
            </a:fld>
            <a:endParaRPr lang="en-US"/>
          </a:p>
        </p:txBody>
      </p:sp>
    </p:spTree>
    <p:extLst>
      <p:ext uri="{BB962C8B-B14F-4D97-AF65-F5344CB8AC3E}">
        <p14:creationId xmlns:p14="http://schemas.microsoft.com/office/powerpoint/2010/main" val="248168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6462BD-723A-4DE9-9A7E-09AF7648B7CF}" type="datetimeFigureOut">
              <a:rPr lang="en-US" smtClean="0"/>
              <a:t>5/17/2022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1F323E6-892C-414B-B8AF-A3DC6EF1AB8A}" type="slidenum">
              <a:rPr lang="en-US" smtClean="0"/>
              <a:t>‹#›</a:t>
            </a:fld>
            <a:endParaRPr lang="en-US"/>
          </a:p>
        </p:txBody>
      </p:sp>
    </p:spTree>
    <p:extLst>
      <p:ext uri="{BB962C8B-B14F-4D97-AF65-F5344CB8AC3E}">
        <p14:creationId xmlns:p14="http://schemas.microsoft.com/office/powerpoint/2010/main" val="311664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6462BD-723A-4DE9-9A7E-09AF7648B7CF}" type="datetimeFigureOut">
              <a:rPr lang="en-US" smtClean="0"/>
              <a:t>5/17/2022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F323E6-892C-414B-B8AF-A3DC6EF1AB8A}" type="slidenum">
              <a:rPr lang="en-US" smtClean="0"/>
              <a:t>‹#›</a:t>
            </a:fld>
            <a:endParaRPr lang="en-US"/>
          </a:p>
        </p:txBody>
      </p:sp>
    </p:spTree>
    <p:extLst>
      <p:ext uri="{BB962C8B-B14F-4D97-AF65-F5344CB8AC3E}">
        <p14:creationId xmlns:p14="http://schemas.microsoft.com/office/powerpoint/2010/main" val="240127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16462BD-723A-4DE9-9A7E-09AF7648B7CF}"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F323E6-892C-414B-B8AF-A3DC6EF1AB8A}" type="slidenum">
              <a:rPr lang="en-US" smtClean="0"/>
              <a:t>‹#›</a:t>
            </a:fld>
            <a:endParaRPr lang="en-US"/>
          </a:p>
        </p:txBody>
      </p:sp>
    </p:spTree>
    <p:extLst>
      <p:ext uri="{BB962C8B-B14F-4D97-AF65-F5344CB8AC3E}">
        <p14:creationId xmlns:p14="http://schemas.microsoft.com/office/powerpoint/2010/main" val="211482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6462BD-723A-4DE9-9A7E-09AF7648B7CF}" type="datetimeFigureOut">
              <a:rPr lang="en-US" smtClean="0"/>
              <a:t>5/17/2022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1F323E6-892C-414B-B8AF-A3DC6EF1AB8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Icon&#10;&#10;Description automatically generated with low confidence">
            <a:extLst>
              <a:ext uri="{FF2B5EF4-FFF2-40B4-BE49-F238E27FC236}">
                <a16:creationId xmlns:a16="http://schemas.microsoft.com/office/drawing/2014/main" id="{034CB185-B243-6F4E-B987-B8367B28990A}"/>
              </a:ext>
            </a:extLst>
          </p:cNvPr>
          <p:cNvPicPr>
            <a:picLocks noChangeAspect="1"/>
          </p:cNvPicPr>
          <p:nvPr userDrawn="1"/>
        </p:nvPicPr>
        <p:blipFill>
          <a:blip r:embed="rId22"/>
          <a:stretch>
            <a:fillRect/>
          </a:stretch>
        </p:blipFill>
        <p:spPr>
          <a:xfrm>
            <a:off x="9753601" y="6130929"/>
            <a:ext cx="2007496" cy="430465"/>
          </a:xfrm>
          <a:prstGeom prst="rect">
            <a:avLst/>
          </a:prstGeom>
        </p:spPr>
      </p:pic>
    </p:spTree>
    <p:extLst>
      <p:ext uri="{BB962C8B-B14F-4D97-AF65-F5344CB8AC3E}">
        <p14:creationId xmlns:p14="http://schemas.microsoft.com/office/powerpoint/2010/main" val="229455250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649" r:id="rId13"/>
    <p:sldLayoutId id="2147483660" r:id="rId14"/>
    <p:sldLayoutId id="2147483663" r:id="rId15"/>
    <p:sldLayoutId id="2147483661" r:id="rId16"/>
    <p:sldLayoutId id="2147483662" r:id="rId17"/>
    <p:sldLayoutId id="2147483652" r:id="rId18"/>
    <p:sldLayoutId id="2147483653" r:id="rId19"/>
    <p:sldLayoutId id="2147483664" r:id="rId2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45324" y="2003652"/>
            <a:ext cx="9464011" cy="3016756"/>
          </a:xfrm>
        </p:spPr>
        <p:txBody>
          <a:bodyPr>
            <a:normAutofit fontScale="70000" lnSpcReduction="20000"/>
          </a:bodyPr>
          <a:lstStyle/>
          <a:p>
            <a:pPr algn="ctr"/>
            <a:r>
              <a:rPr lang="en-US" sz="4400" dirty="0" smtClean="0"/>
              <a:t>City of Tampa</a:t>
            </a:r>
          </a:p>
          <a:p>
            <a:pPr algn="ctr"/>
            <a:r>
              <a:rPr lang="en-US" sz="4400" dirty="0" smtClean="0"/>
              <a:t>Central Business District Sign Code</a:t>
            </a:r>
          </a:p>
          <a:p>
            <a:pPr algn="ctr"/>
            <a:r>
              <a:rPr lang="en-US" sz="4400" dirty="0" smtClean="0"/>
              <a:t>Proposed Text Amendment</a:t>
            </a:r>
          </a:p>
          <a:p>
            <a:pPr algn="ctr"/>
            <a:endParaRPr lang="en-US" sz="4400" dirty="0"/>
          </a:p>
          <a:p>
            <a:pPr algn="ctr"/>
            <a:r>
              <a:rPr lang="en-US" sz="4400" dirty="0" smtClean="0"/>
              <a:t>Virtual Public Presentation</a:t>
            </a:r>
          </a:p>
          <a:p>
            <a:pPr algn="ctr"/>
            <a:r>
              <a:rPr lang="en-US" sz="4400" dirty="0" smtClean="0"/>
              <a:t>May 17, 2022</a:t>
            </a:r>
          </a:p>
          <a:p>
            <a:pPr algn="ctr"/>
            <a:endParaRPr lang="en-US" sz="4400" dirty="0"/>
          </a:p>
        </p:txBody>
      </p:sp>
    </p:spTree>
    <p:extLst>
      <p:ext uri="{BB962C8B-B14F-4D97-AF65-F5344CB8AC3E}">
        <p14:creationId xmlns:p14="http://schemas.microsoft.com/office/powerpoint/2010/main" val="87226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4852" y="1860095"/>
            <a:ext cx="10515600" cy="4351338"/>
          </a:xfrm>
        </p:spPr>
        <p:txBody>
          <a:bodyPr/>
          <a:lstStyle/>
          <a:p>
            <a:r>
              <a:rPr lang="en-US" dirty="0"/>
              <a:t>D</a:t>
            </a:r>
            <a:r>
              <a:rPr lang="en-US" dirty="0" smtClean="0"/>
              <a:t>efined as any sign which is attached to, or hung from, a permanent, roof-like structure which is supported by a building wall and which projects out from the building line usually but not necessarily over a public right-of-way such as a sidewalk. </a:t>
            </a:r>
            <a:endParaRPr lang="en-US" dirty="0"/>
          </a:p>
        </p:txBody>
      </p:sp>
      <p:sp>
        <p:nvSpPr>
          <p:cNvPr id="3" name="Text Placeholder 2"/>
          <p:cNvSpPr>
            <a:spLocks noGrp="1"/>
          </p:cNvSpPr>
          <p:nvPr>
            <p:ph type="body" sz="quarter" idx="13"/>
          </p:nvPr>
        </p:nvSpPr>
        <p:spPr/>
        <p:txBody>
          <a:bodyPr/>
          <a:lstStyle/>
          <a:p>
            <a:r>
              <a:rPr lang="en-US" dirty="0" smtClean="0"/>
              <a:t>Marquee Sign</a:t>
            </a:r>
            <a:endParaRPr lang="en-US" dirty="0"/>
          </a:p>
        </p:txBody>
      </p:sp>
      <p:pic>
        <p:nvPicPr>
          <p:cNvPr id="4" name="Picture 3"/>
          <p:cNvPicPr>
            <a:picLocks noChangeAspect="1"/>
          </p:cNvPicPr>
          <p:nvPr/>
        </p:nvPicPr>
        <p:blipFill>
          <a:blip r:embed="rId2"/>
          <a:stretch>
            <a:fillRect/>
          </a:stretch>
        </p:blipFill>
        <p:spPr>
          <a:xfrm>
            <a:off x="4732089" y="2744067"/>
            <a:ext cx="5835379" cy="3391126"/>
          </a:xfrm>
          <a:prstGeom prst="rect">
            <a:avLst/>
          </a:prstGeom>
        </p:spPr>
      </p:pic>
    </p:spTree>
    <p:extLst>
      <p:ext uri="{BB962C8B-B14F-4D97-AF65-F5344CB8AC3E}">
        <p14:creationId xmlns:p14="http://schemas.microsoft.com/office/powerpoint/2010/main" val="2638678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421" y="1790050"/>
            <a:ext cx="10515600" cy="4351338"/>
          </a:xfrm>
        </p:spPr>
        <p:txBody>
          <a:bodyPr/>
          <a:lstStyle/>
          <a:p>
            <a:r>
              <a:rPr lang="en-US" dirty="0"/>
              <a:t>A</a:t>
            </a:r>
            <a:r>
              <a:rPr lang="en-US" dirty="0" smtClean="0"/>
              <a:t>ny sign that indelibly marks, attaches to, or hangs from an awning. an awning is an architectural projection that is partially or wholly supported by the building to which it is attached. an awning is comprised of a lightweight frame structure over which a covering is attached.</a:t>
            </a:r>
            <a:endParaRPr lang="en-US" dirty="0"/>
          </a:p>
        </p:txBody>
      </p:sp>
      <p:sp>
        <p:nvSpPr>
          <p:cNvPr id="3" name="Text Placeholder 2"/>
          <p:cNvSpPr>
            <a:spLocks noGrp="1"/>
          </p:cNvSpPr>
          <p:nvPr>
            <p:ph type="body" sz="quarter" idx="13"/>
          </p:nvPr>
        </p:nvSpPr>
        <p:spPr/>
        <p:txBody>
          <a:bodyPr/>
          <a:lstStyle/>
          <a:p>
            <a:r>
              <a:rPr lang="en-US" dirty="0" smtClean="0"/>
              <a:t>Awning Sign</a:t>
            </a:r>
            <a:endParaRPr lang="en-US" dirty="0"/>
          </a:p>
        </p:txBody>
      </p:sp>
      <p:pic>
        <p:nvPicPr>
          <p:cNvPr id="4" name="Picture 3"/>
          <p:cNvPicPr>
            <a:picLocks noChangeAspect="1"/>
          </p:cNvPicPr>
          <p:nvPr/>
        </p:nvPicPr>
        <p:blipFill>
          <a:blip r:embed="rId2"/>
          <a:stretch>
            <a:fillRect/>
          </a:stretch>
        </p:blipFill>
        <p:spPr>
          <a:xfrm>
            <a:off x="3778980" y="2685293"/>
            <a:ext cx="5949537" cy="3387328"/>
          </a:xfrm>
          <a:prstGeom prst="rect">
            <a:avLst/>
          </a:prstGeom>
        </p:spPr>
      </p:pic>
    </p:spTree>
    <p:extLst>
      <p:ext uri="{BB962C8B-B14F-4D97-AF65-F5344CB8AC3E}">
        <p14:creationId xmlns:p14="http://schemas.microsoft.com/office/powerpoint/2010/main" val="3385586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4513" y="1842510"/>
            <a:ext cx="10515600" cy="4351338"/>
          </a:xfrm>
        </p:spPr>
        <p:txBody>
          <a:bodyPr/>
          <a:lstStyle/>
          <a:p>
            <a:r>
              <a:rPr lang="en-US" dirty="0"/>
              <a:t>A</a:t>
            </a:r>
            <a:r>
              <a:rPr lang="en-US" dirty="0" smtClean="0"/>
              <a:t>ny sign that indelibly marks, attaches to, hangs from, or is mounted on the top of a canopy. a canopy is a permanent structure or architectural projection of rigid construction.</a:t>
            </a:r>
            <a:endParaRPr lang="en-US" dirty="0"/>
          </a:p>
        </p:txBody>
      </p:sp>
      <p:sp>
        <p:nvSpPr>
          <p:cNvPr id="3" name="Text Placeholder 2"/>
          <p:cNvSpPr>
            <a:spLocks noGrp="1"/>
          </p:cNvSpPr>
          <p:nvPr>
            <p:ph type="body" sz="quarter" idx="13"/>
          </p:nvPr>
        </p:nvSpPr>
        <p:spPr/>
        <p:txBody>
          <a:bodyPr/>
          <a:lstStyle/>
          <a:p>
            <a:r>
              <a:rPr lang="en-US" dirty="0" smtClean="0"/>
              <a:t>Canopy Sign</a:t>
            </a:r>
            <a:endParaRPr lang="en-US" dirty="0"/>
          </a:p>
        </p:txBody>
      </p:sp>
      <p:pic>
        <p:nvPicPr>
          <p:cNvPr id="4" name="Picture 3"/>
          <p:cNvPicPr>
            <a:picLocks noChangeAspect="1"/>
          </p:cNvPicPr>
          <p:nvPr/>
        </p:nvPicPr>
        <p:blipFill>
          <a:blip r:embed="rId2"/>
          <a:stretch>
            <a:fillRect/>
          </a:stretch>
        </p:blipFill>
        <p:spPr>
          <a:xfrm>
            <a:off x="3758313" y="2529918"/>
            <a:ext cx="6290898" cy="3663930"/>
          </a:xfrm>
          <a:prstGeom prst="rect">
            <a:avLst/>
          </a:prstGeom>
        </p:spPr>
      </p:pic>
    </p:spTree>
    <p:extLst>
      <p:ext uri="{BB962C8B-B14F-4D97-AF65-F5344CB8AC3E}">
        <p14:creationId xmlns:p14="http://schemas.microsoft.com/office/powerpoint/2010/main" val="244890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108" y="1987061"/>
            <a:ext cx="11368454" cy="3938953"/>
          </a:xfrm>
        </p:spPr>
        <p:txBody>
          <a:bodyPr>
            <a:normAutofit fontScale="70000" lnSpcReduction="20000"/>
          </a:bodyPr>
          <a:lstStyle/>
          <a:p>
            <a:pPr marL="0" indent="0">
              <a:buNone/>
            </a:pPr>
            <a:r>
              <a:rPr lang="en-US" sz="2400" dirty="0" smtClean="0"/>
              <a:t> </a:t>
            </a:r>
            <a:r>
              <a:rPr lang="en-US" sz="2400" b="1" dirty="0" smtClean="0"/>
              <a:t>Current CBD sign regulations generally allow for building signs to be placed:</a:t>
            </a:r>
          </a:p>
          <a:p>
            <a:pPr marL="0" indent="0">
              <a:buNone/>
            </a:pPr>
            <a:endParaRPr lang="en-US" sz="2400" b="1" dirty="0" smtClean="0"/>
          </a:p>
          <a:p>
            <a:pPr lvl="3">
              <a:buFont typeface="Arial" panose="020B0604020202020204" pitchFamily="34" charset="0"/>
              <a:buChar char="•"/>
            </a:pPr>
            <a:r>
              <a:rPr lang="en-US" sz="2300" dirty="0"/>
              <a:t>	</a:t>
            </a:r>
            <a:r>
              <a:rPr lang="en-US" sz="2300" dirty="0" smtClean="0"/>
              <a:t>At the ground level to support retail establishments and define primary building entrances; and</a:t>
            </a:r>
          </a:p>
          <a:p>
            <a:pPr lvl="3">
              <a:buFont typeface="Arial" panose="020B0604020202020204" pitchFamily="34" charset="0"/>
              <a:buChar char="•"/>
            </a:pPr>
            <a:r>
              <a:rPr lang="en-US" sz="2300" dirty="0"/>
              <a:t>	</a:t>
            </a:r>
            <a:r>
              <a:rPr lang="en-US" sz="2300" dirty="0" smtClean="0"/>
              <a:t>At the upper level for downtown commercial and residential occupying upper stories mid- to high-rise buildings.</a:t>
            </a:r>
          </a:p>
          <a:p>
            <a:pPr marL="0" indent="0">
              <a:buNone/>
            </a:pPr>
            <a:endParaRPr lang="en-US" sz="2400" dirty="0" smtClean="0"/>
          </a:p>
          <a:p>
            <a:pPr marL="0" indent="0">
              <a:buNone/>
            </a:pPr>
            <a:r>
              <a:rPr lang="en-US" sz="2400" b="1" dirty="0" smtClean="0"/>
              <a:t>Proposed </a:t>
            </a:r>
            <a:r>
              <a:rPr lang="en-US" sz="2400" b="1" dirty="0"/>
              <a:t>updates provide sign regulations that are more carefully tailored to a downtown, rather than to suburban </a:t>
            </a:r>
            <a:r>
              <a:rPr lang="en-US" sz="2400" b="1" dirty="0" smtClean="0"/>
              <a:t>areas by:</a:t>
            </a:r>
          </a:p>
          <a:p>
            <a:pPr marL="0" indent="0">
              <a:buNone/>
            </a:pPr>
            <a:endParaRPr lang="en-US" sz="2400" dirty="0"/>
          </a:p>
          <a:p>
            <a:pPr lvl="3">
              <a:buFont typeface="Arial" panose="020B0604020202020204" pitchFamily="34" charset="0"/>
              <a:buChar char="•"/>
            </a:pPr>
            <a:r>
              <a:rPr lang="en-US" sz="1800" dirty="0"/>
              <a:t>	</a:t>
            </a:r>
            <a:r>
              <a:rPr lang="en-US" sz="2300" dirty="0" smtClean="0"/>
              <a:t>Promoting walkability with more options for pedestrian-scaled signage vs. current regulations designed for car-scaled signage.</a:t>
            </a:r>
          </a:p>
          <a:p>
            <a:pPr lvl="3">
              <a:buFont typeface="Arial" panose="020B0604020202020204" pitchFamily="34" charset="0"/>
              <a:buChar char="•"/>
            </a:pPr>
            <a:r>
              <a:rPr lang="en-US" sz="2300" dirty="0"/>
              <a:t>	A</a:t>
            </a:r>
            <a:r>
              <a:rPr lang="en-US" sz="2300" dirty="0" smtClean="0"/>
              <a:t>dding to the vibrancy of the street scene.</a:t>
            </a:r>
          </a:p>
          <a:p>
            <a:pPr lvl="3">
              <a:buFont typeface="Arial" panose="020B0604020202020204" pitchFamily="34" charset="0"/>
              <a:buChar char="•"/>
            </a:pPr>
            <a:r>
              <a:rPr lang="en-US" sz="2300" dirty="0"/>
              <a:t>	</a:t>
            </a:r>
            <a:r>
              <a:rPr lang="en-US" sz="2300" dirty="0" smtClean="0"/>
              <a:t>Enhancing retail storefronts and supporting the commercial success of downtown businesses.</a:t>
            </a:r>
          </a:p>
          <a:p>
            <a:pPr marL="566928" lvl="3" indent="0">
              <a:buNone/>
            </a:pPr>
            <a:endParaRPr lang="en-US" sz="2300" dirty="0" smtClean="0"/>
          </a:p>
          <a:p>
            <a:pPr marL="0" indent="0">
              <a:buNone/>
            </a:pPr>
            <a:r>
              <a:rPr lang="en-US" sz="2400" dirty="0"/>
              <a:t>	</a:t>
            </a:r>
            <a:endParaRPr lang="en-US" sz="2400" dirty="0" smtClean="0"/>
          </a:p>
          <a:p>
            <a:pPr marL="566928" lvl="3" indent="0">
              <a:buNone/>
            </a:pPr>
            <a:endParaRPr lang="en-US" sz="1800" dirty="0" smtClean="0"/>
          </a:p>
          <a:p>
            <a:endParaRPr lang="en-US" sz="2400" dirty="0"/>
          </a:p>
        </p:txBody>
      </p:sp>
      <p:sp>
        <p:nvSpPr>
          <p:cNvPr id="3" name="Text Placeholder 2"/>
          <p:cNvSpPr>
            <a:spLocks noGrp="1"/>
          </p:cNvSpPr>
          <p:nvPr>
            <p:ph type="body" sz="quarter" idx="13"/>
          </p:nvPr>
        </p:nvSpPr>
        <p:spPr>
          <a:xfrm>
            <a:off x="439005" y="758031"/>
            <a:ext cx="11156950" cy="728663"/>
          </a:xfrm>
        </p:spPr>
        <p:txBody>
          <a:bodyPr/>
          <a:lstStyle/>
          <a:p>
            <a:r>
              <a:rPr lang="en-US" dirty="0" smtClean="0"/>
              <a:t>Goals of Proposed Text Amendment</a:t>
            </a:r>
            <a:endParaRPr lang="en-US" dirty="0"/>
          </a:p>
        </p:txBody>
      </p:sp>
    </p:spTree>
    <p:extLst>
      <p:ext uri="{BB962C8B-B14F-4D97-AF65-F5344CB8AC3E}">
        <p14:creationId xmlns:p14="http://schemas.microsoft.com/office/powerpoint/2010/main" val="345340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4513" y="1863739"/>
            <a:ext cx="3816473" cy="4351338"/>
          </a:xfrm>
        </p:spPr>
        <p:txBody>
          <a:bodyPr>
            <a:normAutofit fontScale="77500" lnSpcReduction="20000"/>
          </a:bodyPr>
          <a:lstStyle/>
          <a:p>
            <a:pPr algn="just"/>
            <a:r>
              <a:rPr lang="en-US" sz="2400" b="1" dirty="0"/>
              <a:t>Clarify that signs within the CBD may be oriented towards any building frontage, regardless of where the business entrance is located.  </a:t>
            </a:r>
          </a:p>
          <a:p>
            <a:pPr algn="just"/>
            <a:r>
              <a:rPr lang="en-US" sz="1900" dirty="0" smtClean="0"/>
              <a:t>Currently</a:t>
            </a:r>
            <a:r>
              <a:rPr lang="en-US" sz="1900" dirty="0"/>
              <a:t>, the CBD Code allows signs on the first floor of the building and on the face of the highest floor, but does not provide clarity regarding the orientation of building signs.  For ground level retail signs, it makes sense that signs would be placed at ground level entrances.  The primary building entrance for upper story businesses is the primary entrance of the building.  It is unclear whether this means that all upper story signs must be placed on the primary façade of the building.  Requiring all upper story signs to be placed at the primary façade of the building limits the design options that would otherwise be available in a downtown setting, such as designing the front façade of the building as the focal point.  </a:t>
            </a:r>
          </a:p>
          <a:p>
            <a:pPr algn="just"/>
            <a:endParaRPr lang="en-US" sz="24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3885" y="2083776"/>
            <a:ext cx="6506307" cy="3640015"/>
          </a:xfrm>
        </p:spPr>
      </p:pic>
      <p:sp>
        <p:nvSpPr>
          <p:cNvPr id="3" name="Text Placeholder 2"/>
          <p:cNvSpPr>
            <a:spLocks noGrp="1"/>
          </p:cNvSpPr>
          <p:nvPr>
            <p:ph type="body" sz="quarter" idx="13"/>
          </p:nvPr>
        </p:nvSpPr>
        <p:spPr/>
        <p:txBody>
          <a:bodyPr/>
          <a:lstStyle/>
          <a:p>
            <a:r>
              <a:rPr lang="en-US" dirty="0" smtClean="0"/>
              <a:t>Proposed Amendment #1 </a:t>
            </a:r>
            <a:endParaRPr lang="en-US" dirty="0"/>
          </a:p>
        </p:txBody>
      </p:sp>
    </p:spTree>
    <p:extLst>
      <p:ext uri="{BB962C8B-B14F-4D97-AF65-F5344CB8AC3E}">
        <p14:creationId xmlns:p14="http://schemas.microsoft.com/office/powerpoint/2010/main" val="2712478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20358" y="1845923"/>
            <a:ext cx="3763719" cy="4351338"/>
          </a:xfrm>
        </p:spPr>
        <p:txBody>
          <a:bodyPr>
            <a:normAutofit fontScale="85000" lnSpcReduction="20000"/>
          </a:bodyPr>
          <a:lstStyle/>
          <a:p>
            <a:pPr algn="just"/>
            <a:r>
              <a:rPr lang="en-US" sz="1800" b="1" dirty="0"/>
              <a:t>Projecting signs are allowed in the CBD as long as they meet the requirements set out in Division 6, Sec. 27-289.3(7).  The proposed amendment would adjust two of the six (6) requirements: </a:t>
            </a:r>
            <a:endParaRPr lang="en-US" sz="1800" b="1" dirty="0" smtClean="0"/>
          </a:p>
          <a:p>
            <a:pPr algn="just"/>
            <a:endParaRPr lang="en-US" sz="1800" b="1" dirty="0" smtClean="0"/>
          </a:p>
          <a:p>
            <a:pPr lvl="2" algn="just">
              <a:buFont typeface="Arial" panose="020B0604020202020204" pitchFamily="34" charset="0"/>
              <a:buChar char="•"/>
            </a:pPr>
            <a:r>
              <a:rPr lang="en-US" sz="1800" dirty="0" smtClean="0"/>
              <a:t>6(a) – (d) – No proposed changes but adds them to the CBD section to clarify continued application to projecting signs in the CBD.</a:t>
            </a:r>
          </a:p>
          <a:p>
            <a:pPr lvl="2" algn="just">
              <a:buFont typeface="Arial" panose="020B0604020202020204" pitchFamily="34" charset="0"/>
              <a:buChar char="•"/>
            </a:pPr>
            <a:r>
              <a:rPr lang="en-US" sz="1800" dirty="0" smtClean="0"/>
              <a:t>6(e</a:t>
            </a:r>
            <a:r>
              <a:rPr lang="en-US" sz="1800" dirty="0"/>
              <a:t>) - The proposed amendment would allow projecting signs located on a corner to be closer than 10 feet from each other as long as they are located on different sides of the building.  </a:t>
            </a:r>
          </a:p>
          <a:p>
            <a:pPr lvl="2" algn="just">
              <a:buFont typeface="Arial" panose="020B0604020202020204" pitchFamily="34" charset="0"/>
              <a:buChar char="•"/>
            </a:pPr>
            <a:r>
              <a:rPr lang="en-US" sz="1800" dirty="0"/>
              <a:t>6(f) – The proposed amendment would allow projecting signs to be elevated at a minimum of 9 feet above a pedestrian way where 10 feet is otherwise required.  The lower elevation is more fitting within an urban, pedestrian-scaled setting</a:t>
            </a:r>
            <a:r>
              <a:rPr lang="en-US" sz="1800" dirty="0" smtClean="0"/>
              <a:t>.</a:t>
            </a:r>
          </a:p>
          <a:p>
            <a:pPr lvl="2" algn="just">
              <a:buFont typeface="Arial" panose="020B0604020202020204" pitchFamily="34" charset="0"/>
              <a:buChar char="•"/>
            </a:pPr>
            <a:endParaRPr lang="en-US" sz="1800" dirty="0"/>
          </a:p>
          <a:p>
            <a:pPr lvl="2">
              <a:buFont typeface="Arial" panose="020B0604020202020204" pitchFamily="34" charset="0"/>
              <a:buChar char="•"/>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85117" y="2030562"/>
            <a:ext cx="6356350" cy="3719607"/>
          </a:xfrm>
        </p:spPr>
      </p:pic>
      <p:sp>
        <p:nvSpPr>
          <p:cNvPr id="3" name="Text Placeholder 2"/>
          <p:cNvSpPr>
            <a:spLocks noGrp="1"/>
          </p:cNvSpPr>
          <p:nvPr>
            <p:ph type="body" sz="quarter" idx="13"/>
          </p:nvPr>
        </p:nvSpPr>
        <p:spPr/>
        <p:txBody>
          <a:bodyPr/>
          <a:lstStyle/>
          <a:p>
            <a:r>
              <a:rPr lang="en-US" dirty="0" smtClean="0"/>
              <a:t>Proposed Amendment #2 </a:t>
            </a:r>
            <a:endParaRPr lang="en-US" dirty="0"/>
          </a:p>
        </p:txBody>
      </p:sp>
    </p:spTree>
    <p:extLst>
      <p:ext uri="{BB962C8B-B14F-4D97-AF65-F5344CB8AC3E}">
        <p14:creationId xmlns:p14="http://schemas.microsoft.com/office/powerpoint/2010/main" val="3776834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4512" y="1793400"/>
            <a:ext cx="5161807" cy="4351338"/>
          </a:xfrm>
        </p:spPr>
        <p:txBody>
          <a:bodyPr>
            <a:normAutofit/>
          </a:bodyPr>
          <a:lstStyle/>
          <a:p>
            <a:pPr marL="0" indent="0">
              <a:buNone/>
            </a:pPr>
            <a:r>
              <a:rPr lang="en-US" dirty="0" smtClean="0"/>
              <a:t>The </a:t>
            </a:r>
            <a:r>
              <a:rPr lang="en-US" dirty="0"/>
              <a:t>proposed amendment:</a:t>
            </a:r>
          </a:p>
          <a:p>
            <a:pPr lvl="1">
              <a:buFont typeface="Arial" panose="020B0604020202020204" pitchFamily="34" charset="0"/>
              <a:buChar char="•"/>
            </a:pPr>
            <a:r>
              <a:rPr lang="en-US" dirty="0" smtClean="0"/>
              <a:t>allows </a:t>
            </a:r>
            <a:r>
              <a:rPr lang="en-US" dirty="0"/>
              <a:t>each establishment with a front door facing a public street to have a combination of building, projecting, and awning or canopy sign;</a:t>
            </a:r>
          </a:p>
          <a:p>
            <a:pPr lvl="1">
              <a:buFont typeface="Arial" panose="020B0604020202020204" pitchFamily="34" charset="0"/>
              <a:buChar char="•"/>
            </a:pPr>
            <a:r>
              <a:rPr lang="en-US" dirty="0" smtClean="0"/>
              <a:t>allows </a:t>
            </a:r>
            <a:r>
              <a:rPr lang="en-US" dirty="0"/>
              <a:t>a hanging awning/canopy sign projecting sign per frontage (for corner establishments or other situations where an establishment has more than one frontage)</a:t>
            </a:r>
          </a:p>
          <a:p>
            <a:pPr lvl="1">
              <a:buFont typeface="Arial" panose="020B0604020202020204" pitchFamily="34" charset="0"/>
              <a:buChar char="•"/>
            </a:pPr>
            <a:r>
              <a:rPr lang="en-US" dirty="0" smtClean="0"/>
              <a:t>allows </a:t>
            </a:r>
            <a:r>
              <a:rPr lang="en-US" dirty="0"/>
              <a:t>tenants to have flexibility concerning the design of their signage to accommodate logos, etc., subject to the maximum size and other design standards set out in Code.  </a:t>
            </a:r>
          </a:p>
          <a:p>
            <a:endParaRPr lang="en-US"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16967" y="1960684"/>
            <a:ext cx="5707062" cy="3341077"/>
          </a:xfrm>
        </p:spPr>
      </p:pic>
      <p:sp>
        <p:nvSpPr>
          <p:cNvPr id="3" name="Text Placeholder 2"/>
          <p:cNvSpPr>
            <a:spLocks noGrp="1"/>
          </p:cNvSpPr>
          <p:nvPr>
            <p:ph type="body" sz="quarter" idx="13"/>
          </p:nvPr>
        </p:nvSpPr>
        <p:spPr/>
        <p:txBody>
          <a:bodyPr/>
          <a:lstStyle/>
          <a:p>
            <a:r>
              <a:rPr lang="en-US" dirty="0" smtClean="0"/>
              <a:t>Proposed Amendment #3</a:t>
            </a:r>
            <a:endParaRPr lang="en-US" dirty="0"/>
          </a:p>
        </p:txBody>
      </p:sp>
    </p:spTree>
    <p:extLst>
      <p:ext uri="{BB962C8B-B14F-4D97-AF65-F5344CB8AC3E}">
        <p14:creationId xmlns:p14="http://schemas.microsoft.com/office/powerpoint/2010/main" val="1021387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4512" y="1792178"/>
            <a:ext cx="5157787" cy="432276"/>
          </a:xfrm>
        </p:spPr>
        <p:txBody>
          <a:bodyPr>
            <a:normAutofit fontScale="92500"/>
          </a:bodyPr>
          <a:lstStyle/>
          <a:p>
            <a:r>
              <a:rPr lang="en-US" dirty="0" smtClean="0"/>
              <a:t>Limited Sign Types under Existing Code</a:t>
            </a:r>
            <a:endParaRPr lang="en-US" dirty="0"/>
          </a:p>
        </p:txBody>
      </p:sp>
      <p:sp>
        <p:nvSpPr>
          <p:cNvPr id="6" name="Text Placeholder 5"/>
          <p:cNvSpPr>
            <a:spLocks noGrp="1"/>
          </p:cNvSpPr>
          <p:nvPr>
            <p:ph type="body" sz="quarter" idx="3"/>
          </p:nvPr>
        </p:nvSpPr>
        <p:spPr>
          <a:xfrm>
            <a:off x="5878513" y="1898299"/>
            <a:ext cx="5707744" cy="326155"/>
          </a:xfrm>
        </p:spPr>
        <p:txBody>
          <a:bodyPr>
            <a:normAutofit fontScale="92500" lnSpcReduction="20000"/>
          </a:bodyPr>
          <a:lstStyle/>
          <a:p>
            <a:r>
              <a:rPr lang="en-US" dirty="0" smtClean="0"/>
              <a:t>Additional Pedestrian Scaled Signs Proposed</a:t>
            </a:r>
            <a:endParaRPr lang="en-US" dirty="0"/>
          </a:p>
        </p:txBody>
      </p:sp>
      <p:pic>
        <p:nvPicPr>
          <p:cNvPr id="9" name="Content Placeholder 8"/>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544513" y="2523393"/>
            <a:ext cx="5157787" cy="2879564"/>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78513" y="2523393"/>
            <a:ext cx="5707062" cy="3010236"/>
          </a:xfrm>
        </p:spPr>
      </p:pic>
      <p:sp>
        <p:nvSpPr>
          <p:cNvPr id="3" name="Text Placeholder 2"/>
          <p:cNvSpPr>
            <a:spLocks noGrp="1"/>
          </p:cNvSpPr>
          <p:nvPr>
            <p:ph type="body" sz="quarter" idx="13"/>
          </p:nvPr>
        </p:nvSpPr>
        <p:spPr>
          <a:xfrm>
            <a:off x="544512" y="651559"/>
            <a:ext cx="11156950" cy="728663"/>
          </a:xfrm>
        </p:spPr>
        <p:txBody>
          <a:bodyPr/>
          <a:lstStyle/>
          <a:p>
            <a:r>
              <a:rPr lang="en-US" dirty="0" smtClean="0"/>
              <a:t>Proposed Amendment #3 - Comparison</a:t>
            </a:r>
            <a:endParaRPr lang="en-US" dirty="0"/>
          </a:p>
        </p:txBody>
      </p:sp>
    </p:spTree>
    <p:extLst>
      <p:ext uri="{BB962C8B-B14F-4D97-AF65-F5344CB8AC3E}">
        <p14:creationId xmlns:p14="http://schemas.microsoft.com/office/powerpoint/2010/main" val="115311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434299" y="-86216"/>
            <a:ext cx="13060598" cy="7030431"/>
          </a:xfrm>
          <a:prstGeom prst="rect">
            <a:avLst/>
          </a:prstGeom>
        </p:spPr>
      </p:pic>
    </p:spTree>
    <p:extLst>
      <p:ext uri="{BB962C8B-B14F-4D97-AF65-F5344CB8AC3E}">
        <p14:creationId xmlns:p14="http://schemas.microsoft.com/office/powerpoint/2010/main" val="4043909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189" y="1824925"/>
            <a:ext cx="10515600" cy="4351338"/>
          </a:xfrm>
        </p:spPr>
        <p:txBody>
          <a:bodyPr/>
          <a:lstStyle/>
          <a:p>
            <a:r>
              <a:rPr lang="en-US" dirty="0"/>
              <a:t>D</a:t>
            </a:r>
            <a:r>
              <a:rPr lang="en-US" dirty="0" smtClean="0"/>
              <a:t>efined as any sign displayed upon or attached to any part of the exterior of a building. included within this definition are wall signs. wall signs also include the painting of a sign on a wall surface. </a:t>
            </a:r>
            <a:endParaRPr lang="en-US" dirty="0"/>
          </a:p>
        </p:txBody>
      </p:sp>
      <p:sp>
        <p:nvSpPr>
          <p:cNvPr id="3" name="Text Placeholder 2"/>
          <p:cNvSpPr>
            <a:spLocks noGrp="1"/>
          </p:cNvSpPr>
          <p:nvPr>
            <p:ph type="body" sz="quarter" idx="13"/>
          </p:nvPr>
        </p:nvSpPr>
        <p:spPr/>
        <p:txBody>
          <a:bodyPr/>
          <a:lstStyle/>
          <a:p>
            <a:r>
              <a:rPr lang="en-US" dirty="0" smtClean="0"/>
              <a:t>Building/Wall Sign </a:t>
            </a:r>
            <a:endParaRPr lang="en-US" dirty="0"/>
          </a:p>
        </p:txBody>
      </p:sp>
      <p:pic>
        <p:nvPicPr>
          <p:cNvPr id="4" name="Picture 3"/>
          <p:cNvPicPr>
            <a:picLocks noChangeAspect="1"/>
          </p:cNvPicPr>
          <p:nvPr/>
        </p:nvPicPr>
        <p:blipFill>
          <a:blip r:embed="rId2"/>
          <a:stretch>
            <a:fillRect/>
          </a:stretch>
        </p:blipFill>
        <p:spPr>
          <a:xfrm>
            <a:off x="4581420" y="2580326"/>
            <a:ext cx="6406006" cy="3595937"/>
          </a:xfrm>
          <a:prstGeom prst="rect">
            <a:avLst/>
          </a:prstGeom>
        </p:spPr>
      </p:pic>
    </p:spTree>
    <p:extLst>
      <p:ext uri="{BB962C8B-B14F-4D97-AF65-F5344CB8AC3E}">
        <p14:creationId xmlns:p14="http://schemas.microsoft.com/office/powerpoint/2010/main" val="419353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4513" y="1904367"/>
            <a:ext cx="10515600" cy="4351338"/>
          </a:xfrm>
        </p:spPr>
        <p:txBody>
          <a:bodyPr/>
          <a:lstStyle/>
          <a:p>
            <a:r>
              <a:rPr lang="en-US" dirty="0"/>
              <a:t>D</a:t>
            </a:r>
            <a:r>
              <a:rPr lang="en-US" dirty="0" smtClean="0"/>
              <a:t>efined as any sign which is attached to or projects from the outside wall of any building or structure, excluding wall signs, as defined herein. sign area is counted once per side. </a:t>
            </a:r>
            <a:endParaRPr lang="en-US" dirty="0"/>
          </a:p>
        </p:txBody>
      </p:sp>
      <p:sp>
        <p:nvSpPr>
          <p:cNvPr id="3" name="Text Placeholder 2"/>
          <p:cNvSpPr>
            <a:spLocks noGrp="1"/>
          </p:cNvSpPr>
          <p:nvPr>
            <p:ph type="body" sz="quarter" idx="13"/>
          </p:nvPr>
        </p:nvSpPr>
        <p:spPr/>
        <p:txBody>
          <a:bodyPr/>
          <a:lstStyle/>
          <a:p>
            <a:r>
              <a:rPr lang="en-US" dirty="0" smtClean="0"/>
              <a:t>Projecting/Blade Sign</a:t>
            </a:r>
            <a:endParaRPr lang="en-US" dirty="0"/>
          </a:p>
        </p:txBody>
      </p:sp>
      <p:pic>
        <p:nvPicPr>
          <p:cNvPr id="4" name="Picture 3"/>
          <p:cNvPicPr>
            <a:picLocks noChangeAspect="1"/>
          </p:cNvPicPr>
          <p:nvPr/>
        </p:nvPicPr>
        <p:blipFill>
          <a:blip r:embed="rId2"/>
          <a:stretch>
            <a:fillRect/>
          </a:stretch>
        </p:blipFill>
        <p:spPr>
          <a:xfrm>
            <a:off x="4447229" y="2520963"/>
            <a:ext cx="6415252" cy="3628101"/>
          </a:xfrm>
          <a:prstGeom prst="rect">
            <a:avLst/>
          </a:prstGeom>
        </p:spPr>
      </p:pic>
    </p:spTree>
    <p:extLst>
      <p:ext uri="{BB962C8B-B14F-4D97-AF65-F5344CB8AC3E}">
        <p14:creationId xmlns:p14="http://schemas.microsoft.com/office/powerpoint/2010/main" val="1186578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4546A"/>
      </a:dk2>
      <a:lt2>
        <a:srgbClr val="E7E6E6"/>
      </a:lt2>
      <a:accent1>
        <a:srgbClr val="C00000"/>
      </a:accent1>
      <a:accent2>
        <a:srgbClr val="757070"/>
      </a:accent2>
      <a:accent3>
        <a:srgbClr val="A5A5A5"/>
      </a:accent3>
      <a:accent4>
        <a:srgbClr val="F2F2F2"/>
      </a:accent4>
      <a:accent5>
        <a:srgbClr val="F2F2F2"/>
      </a:accent5>
      <a:accent6>
        <a:srgbClr val="F2F2F2"/>
      </a:accent6>
      <a:hlink>
        <a:srgbClr val="D8D8D8"/>
      </a:hlink>
      <a:folHlink>
        <a:srgbClr val="D8D8D8"/>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286</TotalTime>
  <Words>771</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Tabitha Y. LaFaurie</dc:creator>
  <cp:lastModifiedBy>Angela B. Rauber</cp:lastModifiedBy>
  <cp:revision>13</cp:revision>
  <dcterms:created xsi:type="dcterms:W3CDTF">2022-05-16T12:41:37Z</dcterms:created>
  <dcterms:modified xsi:type="dcterms:W3CDTF">2022-05-17T16:27:44Z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