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61" r:id="rId2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" y="7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56BA-2F6E-495C-B253-4A61E3F4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5DC65-4C8E-42BA-930C-0688FD02B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8887-F488-49F9-B2E1-E1AC52E6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797F-CE51-464A-93B5-1C5A8597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8EC5-B41E-4C35-825F-3AAE2777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4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69B9-7A79-4137-941A-38BA2C8A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1EE38-364D-4802-BE00-DA08531D5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B862-23F8-433A-B055-316CFAFB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C54D2-3AA3-43EC-827E-CCE57F39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44C36-B8F5-44AF-9697-E95034B3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4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AE487-624D-4D37-8F80-38AC74705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625FA-7810-4139-8802-076BF0E55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82F01-8567-4BA6-8920-D74DAB8C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13575-587B-435A-BACF-0BDC2858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CF237-B58D-44A5-AF90-0C9F745D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818C-B948-4189-975E-45EC9F72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9FCF-C63D-4D9C-837F-484029BD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A77A-1D83-455B-8345-95036BC4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7D2EE-71C6-4384-A693-DE81CE20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82DF1-8F5A-4A4D-B6DC-F666B69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5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AE6D-5F97-40D5-92A9-D273094E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7088-8D9E-4BC2-8C88-CA2E8E0D5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2F9BB-CE16-4B7A-B7B1-7AC84477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7038-D751-42F5-AF55-C91749A5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05F67-1C84-4A92-ABCC-30094E2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76F7-D898-45EB-9784-081E26BE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FD27-1A66-4E8A-B865-2CD943082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D5413-DD4F-4B7D-B8B0-D8C2CC7BD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D0F23-D932-4A9B-83A8-30F85DAF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95E8F-7392-4A8E-A15B-20803453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B1754-09B9-40DB-A559-C606E843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1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E55C-AFC5-4B72-A2F1-D3AC52C9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687B4-AAC5-450D-884D-331A0D95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C16F3-023B-49C8-AF8F-C770EB777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3426E-6333-42E0-86BA-9430E623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F8228-E478-456E-BCC3-52FAE11F0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CA873-24A2-4416-B270-623524C3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C9AAB-97B4-4D7C-8247-4F185500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1EBB7-8A57-4568-9468-9CD28C99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E9B9-8D60-4AF2-9CF2-5E37F7E0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0068E-385C-4E23-9968-4C8B3F13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E5A44-6892-4838-B937-F9DEA705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99EC2-4FD3-4FCB-9D8A-A4EB60CD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DA334-B44F-41A8-972E-CAB94428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A90E0-9B32-4FA7-91B8-79030D87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8583E-9718-43F1-AD00-5A0BA3C4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3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0FB3-6391-4911-B50F-1E61867E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66E02-D3B4-4528-AE7A-9C7C59100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FBF61-F226-4F3D-9EC2-D09FE7550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712C2-2FC9-46BF-B2B0-4136D8AB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F7B1D-BB17-49D6-8FC4-CF433AB6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3AF2B-8F42-4DF1-A9FD-C38D7B80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F959-2D73-44FE-9EF8-23EF9AE3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4C87-7C2E-4B06-98A1-3D5FF9095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BB4A9-C6F6-4D99-8310-131EDF33E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4F3B1-02D7-4DC3-BDCA-14F9B9E4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FDCAA-868C-4D05-AB80-8B8D37EF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0C7CE-CF94-424D-8300-78D17606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F8C3D-ADFB-4F29-9B71-FE61076F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8F64F-ECDA-461D-B281-2ABE5193C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DD32A-9DDB-4A0C-B8C8-4AB72FFB5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F7BD-3536-4402-9B3D-CD9F7AD3A2E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F8A7-8D60-4A7D-AE3C-B5DEE7317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46E0-8EB2-46E9-A5EC-13FD3D39C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9236-F232-4BAA-8FB5-50C2FE6E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9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pa.gov/city-planning/planning-today-sho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A55C7F-63DF-4BCC-B1DB-1D407FC9E716}"/>
              </a:ext>
            </a:extLst>
          </p:cNvPr>
          <p:cNvSpPr/>
          <p:nvPr/>
        </p:nvSpPr>
        <p:spPr>
          <a:xfrm>
            <a:off x="0" y="9394261"/>
            <a:ext cx="20104100" cy="1915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5268A1E-58A7-4237-BC63-99543B7462A6}"/>
              </a:ext>
            </a:extLst>
          </p:cNvPr>
          <p:cNvSpPr txBox="1"/>
          <p:nvPr/>
        </p:nvSpPr>
        <p:spPr>
          <a:xfrm>
            <a:off x="1136650" y="9705474"/>
            <a:ext cx="180594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42" algn="ctr" defTabSz="1507846"/>
            <a:r>
              <a:rPr lang="en-US" sz="2800" b="1" spc="214" dirty="0">
                <a:solidFill>
                  <a:prstClr val="black"/>
                </a:solidFill>
                <a:latin typeface="Arial"/>
                <a:cs typeface="Arial"/>
              </a:rPr>
              <a:t>For more information and to Register to attend visit the following link:</a:t>
            </a:r>
          </a:p>
          <a:p>
            <a:pPr marL="20942" algn="ctr" defTabSz="1507846"/>
            <a:r>
              <a:rPr lang="en-US" sz="2800" b="1" spc="214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https://www.tampa.gov/city-planning/planning-today-show</a:t>
            </a:r>
            <a:r>
              <a:rPr sz="2800" b="1" spc="173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2800" b="1" spc="173" dirty="0">
                <a:solidFill>
                  <a:prstClr val="black"/>
                </a:solidFill>
                <a:latin typeface="Arial"/>
                <a:cs typeface="Arial"/>
              </a:rPr>
              <a:t> If you cannot attend, feel free to email your questions/comments to PlanningTodayShow@tampagov.net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C9190-01D4-4A81-850D-04A74397E862}"/>
              </a:ext>
            </a:extLst>
          </p:cNvPr>
          <p:cNvSpPr txBox="1"/>
          <p:nvPr/>
        </p:nvSpPr>
        <p:spPr>
          <a:xfrm>
            <a:off x="2786139" y="614653"/>
            <a:ext cx="1427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YOU’RE INVITED TO ATTEND!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706CA-0C0F-47A9-A8E1-BB8B0F15DB5A}"/>
              </a:ext>
            </a:extLst>
          </p:cNvPr>
          <p:cNvSpPr txBox="1"/>
          <p:nvPr/>
        </p:nvSpPr>
        <p:spPr>
          <a:xfrm>
            <a:off x="3384550" y="4232709"/>
            <a:ext cx="13335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ON</a:t>
            </a:r>
          </a:p>
          <a:p>
            <a:pPr algn="ctr"/>
            <a:r>
              <a:rPr lang="en-US" sz="4400" dirty="0"/>
              <a:t>TUESDAY, FEBRUARY 15, 2022  @ 6:00 PM &amp;</a:t>
            </a:r>
          </a:p>
          <a:p>
            <a:pPr algn="ctr"/>
            <a:r>
              <a:rPr lang="en-US" sz="4400" dirty="0"/>
              <a:t>TUESDAY, MARCH 15, 2022 @ 6:00 PM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9326B-002F-430B-AEE0-20E1E7FB2025}"/>
              </a:ext>
            </a:extLst>
          </p:cNvPr>
          <p:cNvSpPr txBox="1"/>
          <p:nvPr/>
        </p:nvSpPr>
        <p:spPr>
          <a:xfrm>
            <a:off x="1860550" y="6645275"/>
            <a:ext cx="1638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dedicating two shows to discuss the changes in the recently adopted Noise Ordinance.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All members of the public are welcome to attend.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This is your opportunity to discuss any questions you may have with City officials, as we have dedicated time for Q &amp; A at the end of each segment. We hope to see you there! </a:t>
            </a:r>
          </a:p>
        </p:txBody>
      </p:sp>
    </p:spTree>
    <p:extLst>
      <p:ext uri="{BB962C8B-B14F-4D97-AF65-F5344CB8AC3E}">
        <p14:creationId xmlns:p14="http://schemas.microsoft.com/office/powerpoint/2010/main" val="36729729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133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21ST   • 6PM</dc:title>
  <dc:creator>LaChone Dock</dc:creator>
  <cp:lastModifiedBy>LaChone Dock</cp:lastModifiedBy>
  <cp:revision>21</cp:revision>
  <dcterms:created xsi:type="dcterms:W3CDTF">2021-09-08T11:20:05Z</dcterms:created>
  <dcterms:modified xsi:type="dcterms:W3CDTF">2022-02-01T13:23:44Z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2021-08-25T00:00:00Z</vt:filetime>
  </property>
  <property fmtid="{D5CDD505-2E9C-101B-9397-08002B2CF9AE}" pid="3" name="Creator">
    <vt:lpwstr>Adobe Acrobat 21.5</vt:lpwstr>
  </property>
  <property fmtid="{D5CDD505-2E9C-101B-9397-08002B2CF9AE}" pid="4" name="LastSaved">
    <vt:filetime>2021-09-08T00:00:00Z</vt:filetime>
  </property>
</Properties>
</file>