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83" r:id="rId4"/>
    <p:sldId id="288" r:id="rId5"/>
    <p:sldId id="285" r:id="rId6"/>
    <p:sldId id="284" r:id="rId7"/>
    <p:sldId id="275" r:id="rId8"/>
    <p:sldId id="277" r:id="rId9"/>
    <p:sldId id="278" r:id="rId10"/>
    <p:sldId id="259" r:id="rId11"/>
    <p:sldId id="260" r:id="rId12"/>
    <p:sldId id="261" r:id="rId13"/>
    <p:sldId id="266" r:id="rId14"/>
    <p:sldId id="263" r:id="rId15"/>
    <p:sldId id="265" r:id="rId16"/>
    <p:sldId id="279" r:id="rId17"/>
    <p:sldId id="267" r:id="rId18"/>
    <p:sldId id="280" r:id="rId19"/>
    <p:sldId id="281" r:id="rId20"/>
    <p:sldId id="286" r:id="rId21"/>
    <p:sldId id="264" r:id="rId2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D6FF"/>
    <a:srgbClr val="3E30F8"/>
    <a:srgbClr val="1206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AC4EEC-57F5-461E-A6DC-491758695F5B}" v="148" dt="2023-08-15T12:36:17.2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8" autoAdjust="0"/>
    <p:restoredTop sz="80100" autoAdjust="0"/>
  </p:normalViewPr>
  <p:slideViewPr>
    <p:cSldViewPr snapToGrid="0">
      <p:cViewPr varScale="1">
        <p:scale>
          <a:sx n="111" d="100"/>
          <a:sy n="111" d="100"/>
        </p:scale>
        <p:origin x="58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ndice Cowen" userId="11dfb4dc-a574-420e-a248-75a58c8cc2ed" providerId="ADAL" clId="{1FAC4EEC-57F5-461E-A6DC-491758695F5B}"/>
    <pc:docChg chg="undo redo custSel addSld delSld modSld sldOrd modNotesMaster">
      <pc:chgData name="Candice Cowen" userId="11dfb4dc-a574-420e-a248-75a58c8cc2ed" providerId="ADAL" clId="{1FAC4EEC-57F5-461E-A6DC-491758695F5B}" dt="2023-08-15T13:35:34.749" v="3065" actId="1076"/>
      <pc:docMkLst>
        <pc:docMk/>
      </pc:docMkLst>
      <pc:sldChg chg="modSp mod">
        <pc:chgData name="Candice Cowen" userId="11dfb4dc-a574-420e-a248-75a58c8cc2ed" providerId="ADAL" clId="{1FAC4EEC-57F5-461E-A6DC-491758695F5B}" dt="2023-08-03T15:10:14.942" v="10" actId="20577"/>
        <pc:sldMkLst>
          <pc:docMk/>
          <pc:sldMk cId="1071921212" sldId="256"/>
        </pc:sldMkLst>
        <pc:spChg chg="mod">
          <ac:chgData name="Candice Cowen" userId="11dfb4dc-a574-420e-a248-75a58c8cc2ed" providerId="ADAL" clId="{1FAC4EEC-57F5-461E-A6DC-491758695F5B}" dt="2023-08-03T15:10:14.942" v="10" actId="20577"/>
          <ac:spMkLst>
            <pc:docMk/>
            <pc:sldMk cId="1071921212" sldId="256"/>
            <ac:spMk id="2" creationId="{00000000-0000-0000-0000-000000000000}"/>
          </ac:spMkLst>
        </pc:spChg>
      </pc:sldChg>
      <pc:sldChg chg="addSp delSp modSp mod ord">
        <pc:chgData name="Candice Cowen" userId="11dfb4dc-a574-420e-a248-75a58c8cc2ed" providerId="ADAL" clId="{1FAC4EEC-57F5-461E-A6DC-491758695F5B}" dt="2023-08-14T20:11:05.864" v="2952" actId="255"/>
        <pc:sldMkLst>
          <pc:docMk/>
          <pc:sldMk cId="1599858575" sldId="257"/>
        </pc:sldMkLst>
        <pc:spChg chg="mod">
          <ac:chgData name="Candice Cowen" userId="11dfb4dc-a574-420e-a248-75a58c8cc2ed" providerId="ADAL" clId="{1FAC4EEC-57F5-461E-A6DC-491758695F5B}" dt="2023-08-07T13:26:47.864" v="1300" actId="313"/>
          <ac:spMkLst>
            <pc:docMk/>
            <pc:sldMk cId="1599858575" sldId="257"/>
            <ac:spMk id="2" creationId="{09DA2F8A-BF32-CE80-2A23-21674623497E}"/>
          </ac:spMkLst>
        </pc:spChg>
        <pc:spChg chg="del mod">
          <ac:chgData name="Candice Cowen" userId="11dfb4dc-a574-420e-a248-75a58c8cc2ed" providerId="ADAL" clId="{1FAC4EEC-57F5-461E-A6DC-491758695F5B}" dt="2023-08-03T20:03:37.117" v="512" actId="478"/>
          <ac:spMkLst>
            <pc:docMk/>
            <pc:sldMk cId="1599858575" sldId="257"/>
            <ac:spMk id="3" creationId="{67B04626-2033-D929-C887-D6675EBE9ED0}"/>
          </ac:spMkLst>
        </pc:spChg>
        <pc:spChg chg="add del mod">
          <ac:chgData name="Candice Cowen" userId="11dfb4dc-a574-420e-a248-75a58c8cc2ed" providerId="ADAL" clId="{1FAC4EEC-57F5-461E-A6DC-491758695F5B}" dt="2023-08-03T20:03:53.648" v="519" actId="478"/>
          <ac:spMkLst>
            <pc:docMk/>
            <pc:sldMk cId="1599858575" sldId="257"/>
            <ac:spMk id="5" creationId="{241BE6A5-E36C-2F13-4277-C7E1B03C2967}"/>
          </ac:spMkLst>
        </pc:spChg>
        <pc:spChg chg="add mod">
          <ac:chgData name="Candice Cowen" userId="11dfb4dc-a574-420e-a248-75a58c8cc2ed" providerId="ADAL" clId="{1FAC4EEC-57F5-461E-A6DC-491758695F5B}" dt="2023-08-14T20:11:05.864" v="2952" actId="255"/>
          <ac:spMkLst>
            <pc:docMk/>
            <pc:sldMk cId="1599858575" sldId="257"/>
            <ac:spMk id="5" creationId="{B19EBC76-A1A0-B509-E677-05E0C53A2E1D}"/>
          </ac:spMkLst>
        </pc:spChg>
        <pc:spChg chg="del">
          <ac:chgData name="Candice Cowen" userId="11dfb4dc-a574-420e-a248-75a58c8cc2ed" providerId="ADAL" clId="{1FAC4EEC-57F5-461E-A6DC-491758695F5B}" dt="2023-08-07T13:27:54.164" v="1303"/>
          <ac:spMkLst>
            <pc:docMk/>
            <pc:sldMk cId="1599858575" sldId="257"/>
            <ac:spMk id="7" creationId="{8999CC4D-F6B2-5717-0791-A609E9297A82}"/>
          </ac:spMkLst>
        </pc:spChg>
        <pc:graphicFrameChg chg="add del mod modGraphic">
          <ac:chgData name="Candice Cowen" userId="11dfb4dc-a574-420e-a248-75a58c8cc2ed" providerId="ADAL" clId="{1FAC4EEC-57F5-461E-A6DC-491758695F5B}" dt="2023-08-07T13:23:56.413" v="1212" actId="478"/>
          <ac:graphicFrameMkLst>
            <pc:docMk/>
            <pc:sldMk cId="1599858575" sldId="257"/>
            <ac:graphicFrameMk id="6" creationId="{BB4D21D8-40F6-D7DD-A003-9A02FEA1226C}"/>
          </ac:graphicFrameMkLst>
        </pc:graphicFrameChg>
        <pc:picChg chg="add mod">
          <ac:chgData name="Candice Cowen" userId="11dfb4dc-a574-420e-a248-75a58c8cc2ed" providerId="ADAL" clId="{1FAC4EEC-57F5-461E-A6DC-491758695F5B}" dt="2023-08-14T20:10:02.287" v="2942" actId="1076"/>
          <ac:picMkLst>
            <pc:docMk/>
            <pc:sldMk cId="1599858575" sldId="257"/>
            <ac:picMk id="3" creationId="{9F1025CC-46C4-9060-E80F-8F0D786DE3E5}"/>
          </ac:picMkLst>
        </pc:picChg>
        <pc:picChg chg="add del mod">
          <ac:chgData name="Candice Cowen" userId="11dfb4dc-a574-420e-a248-75a58c8cc2ed" providerId="ADAL" clId="{1FAC4EEC-57F5-461E-A6DC-491758695F5B}" dt="2023-08-07T13:24:23.041" v="1216"/>
          <ac:picMkLst>
            <pc:docMk/>
            <pc:sldMk cId="1599858575" sldId="257"/>
            <ac:picMk id="4" creationId="{30798443-56EF-A5AD-B2C4-DB2AAC632754}"/>
          </ac:picMkLst>
        </pc:picChg>
      </pc:sldChg>
      <pc:sldChg chg="addSp delSp modSp del mod ord">
        <pc:chgData name="Candice Cowen" userId="11dfb4dc-a574-420e-a248-75a58c8cc2ed" providerId="ADAL" clId="{1FAC4EEC-57F5-461E-A6DC-491758695F5B}" dt="2023-08-04T13:06:09.340" v="993" actId="2696"/>
        <pc:sldMkLst>
          <pc:docMk/>
          <pc:sldMk cId="1301559078" sldId="258"/>
        </pc:sldMkLst>
        <pc:spChg chg="mod">
          <ac:chgData name="Candice Cowen" userId="11dfb4dc-a574-420e-a248-75a58c8cc2ed" providerId="ADAL" clId="{1FAC4EEC-57F5-461E-A6DC-491758695F5B}" dt="2023-08-03T15:14:19.980" v="51" actId="20577"/>
          <ac:spMkLst>
            <pc:docMk/>
            <pc:sldMk cId="1301559078" sldId="258"/>
            <ac:spMk id="2" creationId="{92545EB4-F3D5-F1D9-5483-DF17796BCC9F}"/>
          </ac:spMkLst>
        </pc:spChg>
        <pc:spChg chg="add del mod">
          <ac:chgData name="Candice Cowen" userId="11dfb4dc-a574-420e-a248-75a58c8cc2ed" providerId="ADAL" clId="{1FAC4EEC-57F5-461E-A6DC-491758695F5B}" dt="2023-08-04T13:05:11.620" v="938" actId="21"/>
          <ac:spMkLst>
            <pc:docMk/>
            <pc:sldMk cId="1301559078" sldId="258"/>
            <ac:spMk id="3" creationId="{A724C109-DD3E-F778-AFA1-031353E9699A}"/>
          </ac:spMkLst>
        </pc:spChg>
        <pc:spChg chg="del mod">
          <ac:chgData name="Candice Cowen" userId="11dfb4dc-a574-420e-a248-75a58c8cc2ed" providerId="ADAL" clId="{1FAC4EEC-57F5-461E-A6DC-491758695F5B}" dt="2023-08-03T15:15:13.599" v="53" actId="478"/>
          <ac:spMkLst>
            <pc:docMk/>
            <pc:sldMk cId="1301559078" sldId="258"/>
            <ac:spMk id="3" creationId="{DD8B0658-E708-0900-5D8E-47421840DE0E}"/>
          </ac:spMkLst>
        </pc:spChg>
        <pc:spChg chg="del">
          <ac:chgData name="Candice Cowen" userId="11dfb4dc-a574-420e-a248-75a58c8cc2ed" providerId="ADAL" clId="{1FAC4EEC-57F5-461E-A6DC-491758695F5B}" dt="2023-08-03T17:08:59.208" v="477" actId="478"/>
          <ac:spMkLst>
            <pc:docMk/>
            <pc:sldMk cId="1301559078" sldId="258"/>
            <ac:spMk id="4" creationId="{25141594-1D47-47AF-8B9F-0AF3B3C626E2}"/>
          </ac:spMkLst>
        </pc:spChg>
        <pc:spChg chg="add del mod">
          <ac:chgData name="Candice Cowen" userId="11dfb4dc-a574-420e-a248-75a58c8cc2ed" providerId="ADAL" clId="{1FAC4EEC-57F5-461E-A6DC-491758695F5B}" dt="2023-08-04T13:04:35.992" v="930" actId="21"/>
          <ac:spMkLst>
            <pc:docMk/>
            <pc:sldMk cId="1301559078" sldId="258"/>
            <ac:spMk id="4" creationId="{A384B2CF-7A7A-C674-ED6E-E154D6C203D8}"/>
          </ac:spMkLst>
        </pc:spChg>
        <pc:spChg chg="add del mod">
          <ac:chgData name="Candice Cowen" userId="11dfb4dc-a574-420e-a248-75a58c8cc2ed" providerId="ADAL" clId="{1FAC4EEC-57F5-461E-A6DC-491758695F5B}" dt="2023-08-04T13:04:48.719" v="933" actId="21"/>
          <ac:spMkLst>
            <pc:docMk/>
            <pc:sldMk cId="1301559078" sldId="258"/>
            <ac:spMk id="5" creationId="{E3F6483A-6A85-3195-E421-D6C5C228647A}"/>
          </ac:spMkLst>
        </pc:spChg>
        <pc:spChg chg="add del mod">
          <ac:chgData name="Candice Cowen" userId="11dfb4dc-a574-420e-a248-75a58c8cc2ed" providerId="ADAL" clId="{1FAC4EEC-57F5-461E-A6DC-491758695F5B}" dt="2023-08-03T17:10:02.701" v="479" actId="478"/>
          <ac:spMkLst>
            <pc:docMk/>
            <pc:sldMk cId="1301559078" sldId="258"/>
            <ac:spMk id="6" creationId="{1FA4B6D0-3D65-0AEE-59FC-95EAC3658A89}"/>
          </ac:spMkLst>
        </pc:spChg>
        <pc:spChg chg="add del mod">
          <ac:chgData name="Candice Cowen" userId="11dfb4dc-a574-420e-a248-75a58c8cc2ed" providerId="ADAL" clId="{1FAC4EEC-57F5-461E-A6DC-491758695F5B}" dt="2023-08-03T17:09:57.606" v="478" actId="478"/>
          <ac:spMkLst>
            <pc:docMk/>
            <pc:sldMk cId="1301559078" sldId="258"/>
            <ac:spMk id="8" creationId="{21D697DC-A7E0-435E-2F8C-EC5B08B0B6B5}"/>
          </ac:spMkLst>
        </pc:spChg>
        <pc:picChg chg="add del mod">
          <ac:chgData name="Candice Cowen" userId="11dfb4dc-a574-420e-a248-75a58c8cc2ed" providerId="ADAL" clId="{1FAC4EEC-57F5-461E-A6DC-491758695F5B}" dt="2023-08-04T13:04:01.690" v="924" actId="21"/>
          <ac:picMkLst>
            <pc:docMk/>
            <pc:sldMk cId="1301559078" sldId="258"/>
            <ac:picMk id="6" creationId="{25B246E0-54B4-B1FE-1C5D-5E4CB4C82B7A}"/>
          </ac:picMkLst>
        </pc:picChg>
        <pc:picChg chg="add del mod">
          <ac:chgData name="Candice Cowen" userId="11dfb4dc-a574-420e-a248-75a58c8cc2ed" providerId="ADAL" clId="{1FAC4EEC-57F5-461E-A6DC-491758695F5B}" dt="2023-08-04T13:03:33.409" v="917" actId="21"/>
          <ac:picMkLst>
            <pc:docMk/>
            <pc:sldMk cId="1301559078" sldId="258"/>
            <ac:picMk id="9" creationId="{BAC8B38D-9ADC-CA50-DD5E-AADB037E65E1}"/>
          </ac:picMkLst>
        </pc:picChg>
        <pc:picChg chg="add del mod">
          <ac:chgData name="Candice Cowen" userId="11dfb4dc-a574-420e-a248-75a58c8cc2ed" providerId="ADAL" clId="{1FAC4EEC-57F5-461E-A6DC-491758695F5B}" dt="2023-08-04T13:03:40.916" v="919" actId="21"/>
          <ac:picMkLst>
            <pc:docMk/>
            <pc:sldMk cId="1301559078" sldId="258"/>
            <ac:picMk id="10" creationId="{8422E3A7-7F98-431E-B4AA-3F93E3368CF3}"/>
          </ac:picMkLst>
        </pc:picChg>
      </pc:sldChg>
      <pc:sldChg chg="addSp delSp modSp mod">
        <pc:chgData name="Candice Cowen" userId="11dfb4dc-a574-420e-a248-75a58c8cc2ed" providerId="ADAL" clId="{1FAC4EEC-57F5-461E-A6DC-491758695F5B}" dt="2023-08-07T13:27:54.164" v="1303"/>
        <pc:sldMkLst>
          <pc:docMk/>
          <pc:sldMk cId="2489695124" sldId="259"/>
        </pc:sldMkLst>
        <pc:spChg chg="mod">
          <ac:chgData name="Candice Cowen" userId="11dfb4dc-a574-420e-a248-75a58c8cc2ed" providerId="ADAL" clId="{1FAC4EEC-57F5-461E-A6DC-491758695F5B}" dt="2023-08-03T20:02:02.906" v="506" actId="20577"/>
          <ac:spMkLst>
            <pc:docMk/>
            <pc:sldMk cId="2489695124" sldId="259"/>
            <ac:spMk id="2" creationId="{D7721885-ADA7-EF2F-107F-CFE1D9ECB628}"/>
          </ac:spMkLst>
        </pc:spChg>
        <pc:spChg chg="del mod">
          <ac:chgData name="Candice Cowen" userId="11dfb4dc-a574-420e-a248-75a58c8cc2ed" providerId="ADAL" clId="{1FAC4EEC-57F5-461E-A6DC-491758695F5B}" dt="2023-08-03T15:22:22.245" v="188" actId="478"/>
          <ac:spMkLst>
            <pc:docMk/>
            <pc:sldMk cId="2489695124" sldId="259"/>
            <ac:spMk id="3" creationId="{BBDC018B-8D43-BDC3-966D-051F710CA009}"/>
          </ac:spMkLst>
        </pc:spChg>
        <pc:spChg chg="del">
          <ac:chgData name="Candice Cowen" userId="11dfb4dc-a574-420e-a248-75a58c8cc2ed" providerId="ADAL" clId="{1FAC4EEC-57F5-461E-A6DC-491758695F5B}" dt="2023-08-07T13:27:54.164" v="1303"/>
          <ac:spMkLst>
            <pc:docMk/>
            <pc:sldMk cId="2489695124" sldId="259"/>
            <ac:spMk id="3" creationId="{C1C8272C-B932-2824-3081-89AB3DEE3530}"/>
          </ac:spMkLst>
        </pc:spChg>
        <pc:spChg chg="add del mod">
          <ac:chgData name="Candice Cowen" userId="11dfb4dc-a574-420e-a248-75a58c8cc2ed" providerId="ADAL" clId="{1FAC4EEC-57F5-461E-A6DC-491758695F5B}" dt="2023-08-04T13:19:12.660" v="1001" actId="22"/>
          <ac:spMkLst>
            <pc:docMk/>
            <pc:sldMk cId="2489695124" sldId="259"/>
            <ac:spMk id="5" creationId="{2C606A01-EB60-1CC3-9778-C500831464A4}"/>
          </ac:spMkLst>
        </pc:spChg>
        <pc:picChg chg="add mod ord">
          <ac:chgData name="Candice Cowen" userId="11dfb4dc-a574-420e-a248-75a58c8cc2ed" providerId="ADAL" clId="{1FAC4EEC-57F5-461E-A6DC-491758695F5B}" dt="2023-08-04T13:28:31.255" v="1009" actId="1076"/>
          <ac:picMkLst>
            <pc:docMk/>
            <pc:sldMk cId="2489695124" sldId="259"/>
            <ac:picMk id="4" creationId="{3F390995-ADA4-A6C0-D0AE-9E9EC0232A85}"/>
          </ac:picMkLst>
        </pc:picChg>
      </pc:sldChg>
      <pc:sldChg chg="delSp modSp mod">
        <pc:chgData name="Candice Cowen" userId="11dfb4dc-a574-420e-a248-75a58c8cc2ed" providerId="ADAL" clId="{1FAC4EEC-57F5-461E-A6DC-491758695F5B}" dt="2023-08-14T20:12:10.080" v="2959" actId="6549"/>
        <pc:sldMkLst>
          <pc:docMk/>
          <pc:sldMk cId="571133343" sldId="260"/>
        </pc:sldMkLst>
        <pc:spChg chg="mod">
          <ac:chgData name="Candice Cowen" userId="11dfb4dc-a574-420e-a248-75a58c8cc2ed" providerId="ADAL" clId="{1FAC4EEC-57F5-461E-A6DC-491758695F5B}" dt="2023-08-14T15:08:20.002" v="2354" actId="14100"/>
          <ac:spMkLst>
            <pc:docMk/>
            <pc:sldMk cId="571133343" sldId="260"/>
            <ac:spMk id="2" creationId="{187D3032-39C9-4F68-25B4-0E7783E7EDEC}"/>
          </ac:spMkLst>
        </pc:spChg>
        <pc:spChg chg="mod">
          <ac:chgData name="Candice Cowen" userId="11dfb4dc-a574-420e-a248-75a58c8cc2ed" providerId="ADAL" clId="{1FAC4EEC-57F5-461E-A6DC-491758695F5B}" dt="2023-08-14T20:12:10.080" v="2959" actId="6549"/>
          <ac:spMkLst>
            <pc:docMk/>
            <pc:sldMk cId="571133343" sldId="260"/>
            <ac:spMk id="3" creationId="{7068E3FA-9E93-D731-5B7C-2611E7F83F28}"/>
          </ac:spMkLst>
        </pc:spChg>
        <pc:spChg chg="del">
          <ac:chgData name="Candice Cowen" userId="11dfb4dc-a574-420e-a248-75a58c8cc2ed" providerId="ADAL" clId="{1FAC4EEC-57F5-461E-A6DC-491758695F5B}" dt="2023-08-07T13:27:54.164" v="1303"/>
          <ac:spMkLst>
            <pc:docMk/>
            <pc:sldMk cId="571133343" sldId="260"/>
            <ac:spMk id="4" creationId="{0070AF1A-4656-E34D-930E-F441AADD5252}"/>
          </ac:spMkLst>
        </pc:spChg>
      </pc:sldChg>
      <pc:sldChg chg="addSp delSp modSp mod">
        <pc:chgData name="Candice Cowen" userId="11dfb4dc-a574-420e-a248-75a58c8cc2ed" providerId="ADAL" clId="{1FAC4EEC-57F5-461E-A6DC-491758695F5B}" dt="2023-08-15T12:35:32.185" v="3027"/>
        <pc:sldMkLst>
          <pc:docMk/>
          <pc:sldMk cId="3144771358" sldId="261"/>
        </pc:sldMkLst>
        <pc:spChg chg="mod">
          <ac:chgData name="Candice Cowen" userId="11dfb4dc-a574-420e-a248-75a58c8cc2ed" providerId="ADAL" clId="{1FAC4EEC-57F5-461E-A6DC-491758695F5B}" dt="2023-08-03T15:24:26.505" v="190"/>
          <ac:spMkLst>
            <pc:docMk/>
            <pc:sldMk cId="3144771358" sldId="261"/>
            <ac:spMk id="2" creationId="{187D3032-39C9-4F68-25B4-0E7783E7EDEC}"/>
          </ac:spMkLst>
        </pc:spChg>
        <pc:spChg chg="del mod">
          <ac:chgData name="Candice Cowen" userId="11dfb4dc-a574-420e-a248-75a58c8cc2ed" providerId="ADAL" clId="{1FAC4EEC-57F5-461E-A6DC-491758695F5B}" dt="2023-08-03T15:24:57.834" v="194" actId="478"/>
          <ac:spMkLst>
            <pc:docMk/>
            <pc:sldMk cId="3144771358" sldId="261"/>
            <ac:spMk id="3" creationId="{7068E3FA-9E93-D731-5B7C-2611E7F83F28}"/>
          </ac:spMkLst>
        </pc:spChg>
        <pc:spChg chg="del">
          <ac:chgData name="Candice Cowen" userId="11dfb4dc-a574-420e-a248-75a58c8cc2ed" providerId="ADAL" clId="{1FAC4EEC-57F5-461E-A6DC-491758695F5B}" dt="2023-08-07T13:27:54.164" v="1303"/>
          <ac:spMkLst>
            <pc:docMk/>
            <pc:sldMk cId="3144771358" sldId="261"/>
            <ac:spMk id="3" creationId="{EA76EAE2-A0C1-6E55-9446-A5AD1A963A10}"/>
          </ac:spMkLst>
        </pc:spChg>
        <pc:spChg chg="add del mod">
          <ac:chgData name="Candice Cowen" userId="11dfb4dc-a574-420e-a248-75a58c8cc2ed" providerId="ADAL" clId="{1FAC4EEC-57F5-461E-A6DC-491758695F5B}" dt="2023-08-03T15:25:04.556" v="196" actId="478"/>
          <ac:spMkLst>
            <pc:docMk/>
            <pc:sldMk cId="3144771358" sldId="261"/>
            <ac:spMk id="6" creationId="{ED7EE9D6-87B8-2FEC-BD4F-76B0427CC5A0}"/>
          </ac:spMkLst>
        </pc:spChg>
        <pc:graphicFrameChg chg="add del mod">
          <ac:chgData name="Candice Cowen" userId="11dfb4dc-a574-420e-a248-75a58c8cc2ed" providerId="ADAL" clId="{1FAC4EEC-57F5-461E-A6DC-491758695F5B}" dt="2023-08-15T12:35:32.185" v="3027"/>
          <ac:graphicFrameMkLst>
            <pc:docMk/>
            <pc:sldMk cId="3144771358" sldId="261"/>
            <ac:graphicFrameMk id="6" creationId="{6DB83050-7845-14D1-AF80-B0397971FE58}"/>
          </ac:graphicFrameMkLst>
        </pc:graphicFrameChg>
        <pc:picChg chg="add del mod">
          <ac:chgData name="Candice Cowen" userId="11dfb4dc-a574-420e-a248-75a58c8cc2ed" providerId="ADAL" clId="{1FAC4EEC-57F5-461E-A6DC-491758695F5B}" dt="2023-08-07T16:23:29.265" v="1684" actId="478"/>
          <ac:picMkLst>
            <pc:docMk/>
            <pc:sldMk cId="3144771358" sldId="261"/>
            <ac:picMk id="4" creationId="{4B70F8E0-6F5B-E9D9-D120-91652F49EE17}"/>
          </ac:picMkLst>
        </pc:picChg>
      </pc:sldChg>
      <pc:sldChg chg="addSp delSp modSp del mod">
        <pc:chgData name="Candice Cowen" userId="11dfb4dc-a574-420e-a248-75a58c8cc2ed" providerId="ADAL" clId="{1FAC4EEC-57F5-461E-A6DC-491758695F5B}" dt="2023-08-03T15:29:02.132" v="246" actId="2696"/>
        <pc:sldMkLst>
          <pc:docMk/>
          <pc:sldMk cId="2770894592" sldId="262"/>
        </pc:sldMkLst>
        <pc:spChg chg="add mod">
          <ac:chgData name="Candice Cowen" userId="11dfb4dc-a574-420e-a248-75a58c8cc2ed" providerId="ADAL" clId="{1FAC4EEC-57F5-461E-A6DC-491758695F5B}" dt="2023-08-03T15:28:52.264" v="243" actId="478"/>
          <ac:spMkLst>
            <pc:docMk/>
            <pc:sldMk cId="2770894592" sldId="262"/>
            <ac:spMk id="4" creationId="{9332B375-573B-F154-FF00-939EC7A9FD84}"/>
          </ac:spMkLst>
        </pc:spChg>
        <pc:spChg chg="add mod">
          <ac:chgData name="Candice Cowen" userId="11dfb4dc-a574-420e-a248-75a58c8cc2ed" providerId="ADAL" clId="{1FAC4EEC-57F5-461E-A6DC-491758695F5B}" dt="2023-08-03T15:28:56.121" v="245" actId="478"/>
          <ac:spMkLst>
            <pc:docMk/>
            <pc:sldMk cId="2770894592" sldId="262"/>
            <ac:spMk id="6" creationId="{33F0837A-0657-F413-93C4-1493415BA1C1}"/>
          </ac:spMkLst>
        </pc:spChg>
        <pc:spChg chg="del mod">
          <ac:chgData name="Candice Cowen" userId="11dfb4dc-a574-420e-a248-75a58c8cc2ed" providerId="ADAL" clId="{1FAC4EEC-57F5-461E-A6DC-491758695F5B}" dt="2023-08-03T15:28:56.121" v="245" actId="478"/>
          <ac:spMkLst>
            <pc:docMk/>
            <pc:sldMk cId="2770894592" sldId="262"/>
            <ac:spMk id="8" creationId="{1D71F134-26AC-EC44-C7EE-F71D825016AE}"/>
          </ac:spMkLst>
        </pc:spChg>
        <pc:spChg chg="del mod">
          <ac:chgData name="Candice Cowen" userId="11dfb4dc-a574-420e-a248-75a58c8cc2ed" providerId="ADAL" clId="{1FAC4EEC-57F5-461E-A6DC-491758695F5B}" dt="2023-08-03T15:28:52.264" v="243" actId="478"/>
          <ac:spMkLst>
            <pc:docMk/>
            <pc:sldMk cId="2770894592" sldId="262"/>
            <ac:spMk id="16" creationId="{FFB2AB85-04D8-2D17-6064-B90FCA6A8204}"/>
          </ac:spMkLst>
        </pc:spChg>
      </pc:sldChg>
      <pc:sldChg chg="delSp modSp mod">
        <pc:chgData name="Candice Cowen" userId="11dfb4dc-a574-420e-a248-75a58c8cc2ed" providerId="ADAL" clId="{1FAC4EEC-57F5-461E-A6DC-491758695F5B}" dt="2023-08-14T20:07:41.887" v="2911" actId="255"/>
        <pc:sldMkLst>
          <pc:docMk/>
          <pc:sldMk cId="2675077742" sldId="263"/>
        </pc:sldMkLst>
        <pc:spChg chg="mod">
          <ac:chgData name="Candice Cowen" userId="11dfb4dc-a574-420e-a248-75a58c8cc2ed" providerId="ADAL" clId="{1FAC4EEC-57F5-461E-A6DC-491758695F5B}" dt="2023-08-03T15:30:34.677" v="343" actId="20577"/>
          <ac:spMkLst>
            <pc:docMk/>
            <pc:sldMk cId="2675077742" sldId="263"/>
            <ac:spMk id="2" creationId="{187D3032-39C9-4F68-25B4-0E7783E7EDEC}"/>
          </ac:spMkLst>
        </pc:spChg>
        <pc:spChg chg="mod">
          <ac:chgData name="Candice Cowen" userId="11dfb4dc-a574-420e-a248-75a58c8cc2ed" providerId="ADAL" clId="{1FAC4EEC-57F5-461E-A6DC-491758695F5B}" dt="2023-08-14T20:07:41.887" v="2911" actId="255"/>
          <ac:spMkLst>
            <pc:docMk/>
            <pc:sldMk cId="2675077742" sldId="263"/>
            <ac:spMk id="3" creationId="{7068E3FA-9E93-D731-5B7C-2611E7F83F28}"/>
          </ac:spMkLst>
        </pc:spChg>
        <pc:spChg chg="del">
          <ac:chgData name="Candice Cowen" userId="11dfb4dc-a574-420e-a248-75a58c8cc2ed" providerId="ADAL" clId="{1FAC4EEC-57F5-461E-A6DC-491758695F5B}" dt="2023-08-07T13:27:54.164" v="1303"/>
          <ac:spMkLst>
            <pc:docMk/>
            <pc:sldMk cId="2675077742" sldId="263"/>
            <ac:spMk id="4" creationId="{26BFC21E-066D-B87E-EE8C-D04E6EBF74BB}"/>
          </ac:spMkLst>
        </pc:spChg>
      </pc:sldChg>
      <pc:sldChg chg="modSp mod modClrScheme chgLayout">
        <pc:chgData name="Candice Cowen" userId="11dfb4dc-a574-420e-a248-75a58c8cc2ed" providerId="ADAL" clId="{1FAC4EEC-57F5-461E-A6DC-491758695F5B}" dt="2023-08-07T16:43:30.775" v="1830" actId="700"/>
        <pc:sldMkLst>
          <pc:docMk/>
          <pc:sldMk cId="569924196" sldId="264"/>
        </pc:sldMkLst>
        <pc:spChg chg="mod ord">
          <ac:chgData name="Candice Cowen" userId="11dfb4dc-a574-420e-a248-75a58c8cc2ed" providerId="ADAL" clId="{1FAC4EEC-57F5-461E-A6DC-491758695F5B}" dt="2023-08-07T16:43:30.775" v="1830" actId="700"/>
          <ac:spMkLst>
            <pc:docMk/>
            <pc:sldMk cId="569924196" sldId="264"/>
            <ac:spMk id="2" creationId="{DF692B76-322F-7AF1-6AAF-67BD3D32023F}"/>
          </ac:spMkLst>
        </pc:spChg>
      </pc:sldChg>
      <pc:sldChg chg="delSp modSp mod">
        <pc:chgData name="Candice Cowen" userId="11dfb4dc-a574-420e-a248-75a58c8cc2ed" providerId="ADAL" clId="{1FAC4EEC-57F5-461E-A6DC-491758695F5B}" dt="2023-08-15T12:37:03.889" v="3029" actId="255"/>
        <pc:sldMkLst>
          <pc:docMk/>
          <pc:sldMk cId="1434297934" sldId="265"/>
        </pc:sldMkLst>
        <pc:spChg chg="mod">
          <ac:chgData name="Candice Cowen" userId="11dfb4dc-a574-420e-a248-75a58c8cc2ed" providerId="ADAL" clId="{1FAC4EEC-57F5-461E-A6DC-491758695F5B}" dt="2023-08-03T15:35:14.945" v="354" actId="20577"/>
          <ac:spMkLst>
            <pc:docMk/>
            <pc:sldMk cId="1434297934" sldId="265"/>
            <ac:spMk id="2" creationId="{187D3032-39C9-4F68-25B4-0E7783E7EDEC}"/>
          </ac:spMkLst>
        </pc:spChg>
        <pc:spChg chg="del">
          <ac:chgData name="Candice Cowen" userId="11dfb4dc-a574-420e-a248-75a58c8cc2ed" providerId="ADAL" clId="{1FAC4EEC-57F5-461E-A6DC-491758695F5B}" dt="2023-08-07T13:27:54.164" v="1303"/>
          <ac:spMkLst>
            <pc:docMk/>
            <pc:sldMk cId="1434297934" sldId="265"/>
            <ac:spMk id="4" creationId="{42761F26-87FC-1FCC-A9F2-EAD46F2F7CA6}"/>
          </ac:spMkLst>
        </pc:spChg>
        <pc:spChg chg="mod">
          <ac:chgData name="Candice Cowen" userId="11dfb4dc-a574-420e-a248-75a58c8cc2ed" providerId="ADAL" clId="{1FAC4EEC-57F5-461E-A6DC-491758695F5B}" dt="2023-08-15T12:37:03.889" v="3029" actId="255"/>
          <ac:spMkLst>
            <pc:docMk/>
            <pc:sldMk cId="1434297934" sldId="265"/>
            <ac:spMk id="5" creationId="{AC513C9D-0B27-8563-111A-DF7F1446A15D}"/>
          </ac:spMkLst>
        </pc:spChg>
      </pc:sldChg>
      <pc:sldChg chg="delSp modSp mod">
        <pc:chgData name="Candice Cowen" userId="11dfb4dc-a574-420e-a248-75a58c8cc2ed" providerId="ADAL" clId="{1FAC4EEC-57F5-461E-A6DC-491758695F5B}" dt="2023-08-14T20:08:32.699" v="2926" actId="14100"/>
        <pc:sldMkLst>
          <pc:docMk/>
          <pc:sldMk cId="2514807842" sldId="266"/>
        </pc:sldMkLst>
        <pc:spChg chg="mod">
          <ac:chgData name="Candice Cowen" userId="11dfb4dc-a574-420e-a248-75a58c8cc2ed" providerId="ADAL" clId="{1FAC4EEC-57F5-461E-A6DC-491758695F5B}" dt="2023-08-03T15:26:12.652" v="211" actId="20577"/>
          <ac:spMkLst>
            <pc:docMk/>
            <pc:sldMk cId="2514807842" sldId="266"/>
            <ac:spMk id="2" creationId="{187D3032-39C9-4F68-25B4-0E7783E7EDEC}"/>
          </ac:spMkLst>
        </pc:spChg>
        <pc:spChg chg="mod">
          <ac:chgData name="Candice Cowen" userId="11dfb4dc-a574-420e-a248-75a58c8cc2ed" providerId="ADAL" clId="{1FAC4EEC-57F5-461E-A6DC-491758695F5B}" dt="2023-08-14T20:08:32.699" v="2926" actId="14100"/>
          <ac:spMkLst>
            <pc:docMk/>
            <pc:sldMk cId="2514807842" sldId="266"/>
            <ac:spMk id="3" creationId="{7068E3FA-9E93-D731-5B7C-2611E7F83F28}"/>
          </ac:spMkLst>
        </pc:spChg>
        <pc:spChg chg="del">
          <ac:chgData name="Candice Cowen" userId="11dfb4dc-a574-420e-a248-75a58c8cc2ed" providerId="ADAL" clId="{1FAC4EEC-57F5-461E-A6DC-491758695F5B}" dt="2023-08-07T13:27:54.164" v="1303"/>
          <ac:spMkLst>
            <pc:docMk/>
            <pc:sldMk cId="2514807842" sldId="266"/>
            <ac:spMk id="4" creationId="{269C4221-B31F-F7A5-9271-47BC702612E5}"/>
          </ac:spMkLst>
        </pc:spChg>
        <pc:graphicFrameChg chg="del">
          <ac:chgData name="Candice Cowen" userId="11dfb4dc-a574-420e-a248-75a58c8cc2ed" providerId="ADAL" clId="{1FAC4EEC-57F5-461E-A6DC-491758695F5B}" dt="2023-08-03T15:26:38.838" v="212" actId="478"/>
          <ac:graphicFrameMkLst>
            <pc:docMk/>
            <pc:sldMk cId="2514807842" sldId="266"/>
            <ac:graphicFrameMk id="6" creationId="{2D832056-FA70-2A10-C3DF-B38B9CA60154}"/>
          </ac:graphicFrameMkLst>
        </pc:graphicFrameChg>
      </pc:sldChg>
      <pc:sldChg chg="addSp delSp modSp mod">
        <pc:chgData name="Candice Cowen" userId="11dfb4dc-a574-420e-a248-75a58c8cc2ed" providerId="ADAL" clId="{1FAC4EEC-57F5-461E-A6DC-491758695F5B}" dt="2023-08-15T12:38:28.530" v="3031" actId="21"/>
        <pc:sldMkLst>
          <pc:docMk/>
          <pc:sldMk cId="3549217244" sldId="267"/>
        </pc:sldMkLst>
        <pc:spChg chg="mod">
          <ac:chgData name="Candice Cowen" userId="11dfb4dc-a574-420e-a248-75a58c8cc2ed" providerId="ADAL" clId="{1FAC4EEC-57F5-461E-A6DC-491758695F5B}" dt="2023-08-03T16:59:58.051" v="425" actId="20577"/>
          <ac:spMkLst>
            <pc:docMk/>
            <pc:sldMk cId="3549217244" sldId="267"/>
            <ac:spMk id="2" creationId="{187D3032-39C9-4F68-25B4-0E7783E7EDEC}"/>
          </ac:spMkLst>
        </pc:spChg>
        <pc:spChg chg="mod">
          <ac:chgData name="Candice Cowen" userId="11dfb4dc-a574-420e-a248-75a58c8cc2ed" providerId="ADAL" clId="{1FAC4EEC-57F5-461E-A6DC-491758695F5B}" dt="2023-08-03T17:00:35.376" v="431" actId="27636"/>
          <ac:spMkLst>
            <pc:docMk/>
            <pc:sldMk cId="3549217244" sldId="267"/>
            <ac:spMk id="3" creationId="{7068E3FA-9E93-D731-5B7C-2611E7F83F28}"/>
          </ac:spMkLst>
        </pc:spChg>
        <pc:spChg chg="del">
          <ac:chgData name="Candice Cowen" userId="11dfb4dc-a574-420e-a248-75a58c8cc2ed" providerId="ADAL" clId="{1FAC4EEC-57F5-461E-A6DC-491758695F5B}" dt="2023-08-07T13:27:54.164" v="1303"/>
          <ac:spMkLst>
            <pc:docMk/>
            <pc:sldMk cId="3549217244" sldId="267"/>
            <ac:spMk id="4" creationId="{0B9C294E-7EFA-626B-349D-C9A25DADF716}"/>
          </ac:spMkLst>
        </pc:spChg>
        <pc:spChg chg="add del">
          <ac:chgData name="Candice Cowen" userId="11dfb4dc-a574-420e-a248-75a58c8cc2ed" providerId="ADAL" clId="{1FAC4EEC-57F5-461E-A6DC-491758695F5B}" dt="2023-08-03T17:00:40.423" v="433" actId="22"/>
          <ac:spMkLst>
            <pc:docMk/>
            <pc:sldMk cId="3549217244" sldId="267"/>
            <ac:spMk id="5" creationId="{1F8ED646-EFCA-17E0-BA0D-4031F971F8BA}"/>
          </ac:spMkLst>
        </pc:spChg>
        <pc:spChg chg="mod">
          <ac:chgData name="Candice Cowen" userId="11dfb4dc-a574-420e-a248-75a58c8cc2ed" providerId="ADAL" clId="{1FAC4EEC-57F5-461E-A6DC-491758695F5B}" dt="2023-08-14T17:20:21.878" v="2749" actId="20577"/>
          <ac:spMkLst>
            <pc:docMk/>
            <pc:sldMk cId="3549217244" sldId="267"/>
            <ac:spMk id="5" creationId="{BA0EF17B-7E06-94BB-128D-BC31261E8472}"/>
          </ac:spMkLst>
        </pc:spChg>
        <pc:spChg chg="add mod">
          <ac:chgData name="Candice Cowen" userId="11dfb4dc-a574-420e-a248-75a58c8cc2ed" providerId="ADAL" clId="{1FAC4EEC-57F5-461E-A6DC-491758695F5B}" dt="2023-08-15T12:38:28.530" v="3031" actId="21"/>
          <ac:spMkLst>
            <pc:docMk/>
            <pc:sldMk cId="3549217244" sldId="267"/>
            <ac:spMk id="8" creationId="{5A144D75-6072-7ACE-BE83-0E9FCC57D50F}"/>
          </ac:spMkLst>
        </pc:spChg>
        <pc:graphicFrameChg chg="del">
          <ac:chgData name="Candice Cowen" userId="11dfb4dc-a574-420e-a248-75a58c8cc2ed" providerId="ADAL" clId="{1FAC4EEC-57F5-461E-A6DC-491758695F5B}" dt="2023-08-03T16:59:28.981" v="403" actId="478"/>
          <ac:graphicFrameMkLst>
            <pc:docMk/>
            <pc:sldMk cId="3549217244" sldId="267"/>
            <ac:graphicFrameMk id="6" creationId="{39308BAF-90D9-0241-C2D0-9FF64DA4CBAC}"/>
          </ac:graphicFrameMkLst>
        </pc:graphicFrameChg>
      </pc:sldChg>
      <pc:sldChg chg="del">
        <pc:chgData name="Candice Cowen" userId="11dfb4dc-a574-420e-a248-75a58c8cc2ed" providerId="ADAL" clId="{1FAC4EEC-57F5-461E-A6DC-491758695F5B}" dt="2023-08-03T17:04:56.005" v="476" actId="2696"/>
        <pc:sldMkLst>
          <pc:docMk/>
          <pc:sldMk cId="18426349" sldId="269"/>
        </pc:sldMkLst>
      </pc:sldChg>
      <pc:sldChg chg="del">
        <pc:chgData name="Candice Cowen" userId="11dfb4dc-a574-420e-a248-75a58c8cc2ed" providerId="ADAL" clId="{1FAC4EEC-57F5-461E-A6DC-491758695F5B}" dt="2023-08-03T15:35:30.645" v="357" actId="47"/>
        <pc:sldMkLst>
          <pc:docMk/>
          <pc:sldMk cId="200224729" sldId="270"/>
        </pc:sldMkLst>
      </pc:sldChg>
      <pc:sldChg chg="del">
        <pc:chgData name="Candice Cowen" userId="11dfb4dc-a574-420e-a248-75a58c8cc2ed" providerId="ADAL" clId="{1FAC4EEC-57F5-461E-A6DC-491758695F5B}" dt="2023-08-03T15:35:27.443" v="355" actId="47"/>
        <pc:sldMkLst>
          <pc:docMk/>
          <pc:sldMk cId="584694844" sldId="271"/>
        </pc:sldMkLst>
      </pc:sldChg>
      <pc:sldChg chg="del">
        <pc:chgData name="Candice Cowen" userId="11dfb4dc-a574-420e-a248-75a58c8cc2ed" providerId="ADAL" clId="{1FAC4EEC-57F5-461E-A6DC-491758695F5B}" dt="2023-08-03T17:04:50.293" v="475" actId="2696"/>
        <pc:sldMkLst>
          <pc:docMk/>
          <pc:sldMk cId="596710480" sldId="272"/>
        </pc:sldMkLst>
      </pc:sldChg>
      <pc:sldChg chg="del">
        <pc:chgData name="Candice Cowen" userId="11dfb4dc-a574-420e-a248-75a58c8cc2ed" providerId="ADAL" clId="{1FAC4EEC-57F5-461E-A6DC-491758695F5B}" dt="2023-08-03T15:35:29.631" v="356" actId="47"/>
        <pc:sldMkLst>
          <pc:docMk/>
          <pc:sldMk cId="504259608" sldId="274"/>
        </pc:sldMkLst>
      </pc:sldChg>
      <pc:sldChg chg="delSp modSp add mod">
        <pc:chgData name="Candice Cowen" userId="11dfb4dc-a574-420e-a248-75a58c8cc2ed" providerId="ADAL" clId="{1FAC4EEC-57F5-461E-A6DC-491758695F5B}" dt="2023-08-14T20:11:42.770" v="2954" actId="255"/>
        <pc:sldMkLst>
          <pc:docMk/>
          <pc:sldMk cId="2328321171" sldId="275"/>
        </pc:sldMkLst>
        <pc:spChg chg="mod">
          <ac:chgData name="Candice Cowen" userId="11dfb4dc-a574-420e-a248-75a58c8cc2ed" providerId="ADAL" clId="{1FAC4EEC-57F5-461E-A6DC-491758695F5B}" dt="2023-08-14T20:11:42.770" v="2954" actId="255"/>
          <ac:spMkLst>
            <pc:docMk/>
            <pc:sldMk cId="2328321171" sldId="275"/>
            <ac:spMk id="3" creationId="{67B04626-2033-D929-C887-D6675EBE9ED0}"/>
          </ac:spMkLst>
        </pc:spChg>
        <pc:spChg chg="del">
          <ac:chgData name="Candice Cowen" userId="11dfb4dc-a574-420e-a248-75a58c8cc2ed" providerId="ADAL" clId="{1FAC4EEC-57F5-461E-A6DC-491758695F5B}" dt="2023-08-07T13:27:54.164" v="1303"/>
          <ac:spMkLst>
            <pc:docMk/>
            <pc:sldMk cId="2328321171" sldId="275"/>
            <ac:spMk id="4" creationId="{3D597976-5DDF-ABD8-B243-6AFACCF5D63A}"/>
          </ac:spMkLst>
        </pc:spChg>
      </pc:sldChg>
      <pc:sldChg chg="modSp add del mod ord modClrScheme chgLayout">
        <pc:chgData name="Candice Cowen" userId="11dfb4dc-a574-420e-a248-75a58c8cc2ed" providerId="ADAL" clId="{1FAC4EEC-57F5-461E-A6DC-491758695F5B}" dt="2023-08-07T15:45:13.928" v="1635" actId="2696"/>
        <pc:sldMkLst>
          <pc:docMk/>
          <pc:sldMk cId="4171039067" sldId="276"/>
        </pc:sldMkLst>
        <pc:spChg chg="mod ord">
          <ac:chgData name="Candice Cowen" userId="11dfb4dc-a574-420e-a248-75a58c8cc2ed" providerId="ADAL" clId="{1FAC4EEC-57F5-461E-A6DC-491758695F5B}" dt="2023-08-07T13:20:42.101" v="1162" actId="700"/>
          <ac:spMkLst>
            <pc:docMk/>
            <pc:sldMk cId="4171039067" sldId="276"/>
            <ac:spMk id="2" creationId="{00000000-0000-0000-0000-000000000000}"/>
          </ac:spMkLst>
        </pc:spChg>
      </pc:sldChg>
      <pc:sldChg chg="delSp modSp add mod ord">
        <pc:chgData name="Candice Cowen" userId="11dfb4dc-a574-420e-a248-75a58c8cc2ed" providerId="ADAL" clId="{1FAC4EEC-57F5-461E-A6DC-491758695F5B}" dt="2023-08-14T20:11:51.431" v="2955" actId="255"/>
        <pc:sldMkLst>
          <pc:docMk/>
          <pc:sldMk cId="4249026795" sldId="277"/>
        </pc:sldMkLst>
        <pc:spChg chg="mod">
          <ac:chgData name="Candice Cowen" userId="11dfb4dc-a574-420e-a248-75a58c8cc2ed" providerId="ADAL" clId="{1FAC4EEC-57F5-461E-A6DC-491758695F5B}" dt="2023-08-03T15:19:04.591" v="111" actId="6549"/>
          <ac:spMkLst>
            <pc:docMk/>
            <pc:sldMk cId="4249026795" sldId="277"/>
            <ac:spMk id="2" creationId="{09DA2F8A-BF32-CE80-2A23-21674623497E}"/>
          </ac:spMkLst>
        </pc:spChg>
        <pc:spChg chg="mod">
          <ac:chgData name="Candice Cowen" userId="11dfb4dc-a574-420e-a248-75a58c8cc2ed" providerId="ADAL" clId="{1FAC4EEC-57F5-461E-A6DC-491758695F5B}" dt="2023-08-14T20:11:51.431" v="2955" actId="255"/>
          <ac:spMkLst>
            <pc:docMk/>
            <pc:sldMk cId="4249026795" sldId="277"/>
            <ac:spMk id="3" creationId="{67B04626-2033-D929-C887-D6675EBE9ED0}"/>
          </ac:spMkLst>
        </pc:spChg>
        <pc:spChg chg="del">
          <ac:chgData name="Candice Cowen" userId="11dfb4dc-a574-420e-a248-75a58c8cc2ed" providerId="ADAL" clId="{1FAC4EEC-57F5-461E-A6DC-491758695F5B}" dt="2023-08-07T13:27:54.164" v="1303"/>
          <ac:spMkLst>
            <pc:docMk/>
            <pc:sldMk cId="4249026795" sldId="277"/>
            <ac:spMk id="4" creationId="{290A8F2E-C018-ED2B-0360-B588FA5B2B0E}"/>
          </ac:spMkLst>
        </pc:spChg>
      </pc:sldChg>
      <pc:sldChg chg="delSp modSp add mod">
        <pc:chgData name="Candice Cowen" userId="11dfb4dc-a574-420e-a248-75a58c8cc2ed" providerId="ADAL" clId="{1FAC4EEC-57F5-461E-A6DC-491758695F5B}" dt="2023-08-14T20:11:58.969" v="2957" actId="27636"/>
        <pc:sldMkLst>
          <pc:docMk/>
          <pc:sldMk cId="3455192430" sldId="278"/>
        </pc:sldMkLst>
        <pc:spChg chg="mod">
          <ac:chgData name="Candice Cowen" userId="11dfb4dc-a574-420e-a248-75a58c8cc2ed" providerId="ADAL" clId="{1FAC4EEC-57F5-461E-A6DC-491758695F5B}" dt="2023-08-03T15:19:34.388" v="141" actId="20577"/>
          <ac:spMkLst>
            <pc:docMk/>
            <pc:sldMk cId="3455192430" sldId="278"/>
            <ac:spMk id="2" creationId="{09DA2F8A-BF32-CE80-2A23-21674623497E}"/>
          </ac:spMkLst>
        </pc:spChg>
        <pc:spChg chg="mod">
          <ac:chgData name="Candice Cowen" userId="11dfb4dc-a574-420e-a248-75a58c8cc2ed" providerId="ADAL" clId="{1FAC4EEC-57F5-461E-A6DC-491758695F5B}" dt="2023-08-14T20:11:58.969" v="2957" actId="27636"/>
          <ac:spMkLst>
            <pc:docMk/>
            <pc:sldMk cId="3455192430" sldId="278"/>
            <ac:spMk id="3" creationId="{67B04626-2033-D929-C887-D6675EBE9ED0}"/>
          </ac:spMkLst>
        </pc:spChg>
        <pc:spChg chg="del">
          <ac:chgData name="Candice Cowen" userId="11dfb4dc-a574-420e-a248-75a58c8cc2ed" providerId="ADAL" clId="{1FAC4EEC-57F5-461E-A6DC-491758695F5B}" dt="2023-08-07T13:27:54.164" v="1303"/>
          <ac:spMkLst>
            <pc:docMk/>
            <pc:sldMk cId="3455192430" sldId="278"/>
            <ac:spMk id="4" creationId="{D4A31FAA-7BC3-A259-3246-5B89063085E1}"/>
          </ac:spMkLst>
        </pc:spChg>
      </pc:sldChg>
      <pc:sldChg chg="addSp delSp modSp add mod">
        <pc:chgData name="Candice Cowen" userId="11dfb4dc-a574-420e-a248-75a58c8cc2ed" providerId="ADAL" clId="{1FAC4EEC-57F5-461E-A6DC-491758695F5B}" dt="2023-08-14T20:12:49.201" v="2962" actId="14100"/>
        <pc:sldMkLst>
          <pc:docMk/>
          <pc:sldMk cId="4063874949" sldId="279"/>
        </pc:sldMkLst>
        <pc:spChg chg="mod">
          <ac:chgData name="Candice Cowen" userId="11dfb4dc-a574-420e-a248-75a58c8cc2ed" providerId="ADAL" clId="{1FAC4EEC-57F5-461E-A6DC-491758695F5B}" dt="2023-08-03T16:58:38.291" v="398" actId="1076"/>
          <ac:spMkLst>
            <pc:docMk/>
            <pc:sldMk cId="4063874949" sldId="279"/>
            <ac:spMk id="2" creationId="{187D3032-39C9-4F68-25B4-0E7783E7EDEC}"/>
          </ac:spMkLst>
        </pc:spChg>
        <pc:spChg chg="del mod">
          <ac:chgData name="Candice Cowen" userId="11dfb4dc-a574-420e-a248-75a58c8cc2ed" providerId="ADAL" clId="{1FAC4EEC-57F5-461E-A6DC-491758695F5B}" dt="2023-08-03T16:58:42.068" v="399" actId="478"/>
          <ac:spMkLst>
            <pc:docMk/>
            <pc:sldMk cId="4063874949" sldId="279"/>
            <ac:spMk id="5" creationId="{AC513C9D-0B27-8563-111A-DF7F1446A15D}"/>
          </ac:spMkLst>
        </pc:spChg>
        <pc:spChg chg="del">
          <ac:chgData name="Candice Cowen" userId="11dfb4dc-a574-420e-a248-75a58c8cc2ed" providerId="ADAL" clId="{1FAC4EEC-57F5-461E-A6DC-491758695F5B}" dt="2023-08-07T13:27:54.164" v="1303"/>
          <ac:spMkLst>
            <pc:docMk/>
            <pc:sldMk cId="4063874949" sldId="279"/>
            <ac:spMk id="5" creationId="{EB217BF1-C86B-0AD0-3836-B22CCF69519E}"/>
          </ac:spMkLst>
        </pc:spChg>
        <pc:spChg chg="mod">
          <ac:chgData name="Candice Cowen" userId="11dfb4dc-a574-420e-a248-75a58c8cc2ed" providerId="ADAL" clId="{1FAC4EEC-57F5-461E-A6DC-491758695F5B}" dt="2023-08-14T17:19:19.754" v="2634" actId="20577"/>
          <ac:spMkLst>
            <pc:docMk/>
            <pc:sldMk cId="4063874949" sldId="279"/>
            <ac:spMk id="7" creationId="{E405A448-3D6E-74F0-04B2-AFA20C6ACE6D}"/>
          </ac:spMkLst>
        </pc:spChg>
        <pc:graphicFrameChg chg="add mod modGraphic">
          <ac:chgData name="Candice Cowen" userId="11dfb4dc-a574-420e-a248-75a58c8cc2ed" providerId="ADAL" clId="{1FAC4EEC-57F5-461E-A6DC-491758695F5B}" dt="2023-08-14T20:12:49.201" v="2962" actId="14100"/>
          <ac:graphicFrameMkLst>
            <pc:docMk/>
            <pc:sldMk cId="4063874949" sldId="279"/>
            <ac:graphicFrameMk id="4" creationId="{EAA01503-1F26-307B-F1D0-6CA1B9CAD54E}"/>
          </ac:graphicFrameMkLst>
        </pc:graphicFrameChg>
        <pc:picChg chg="add del mod">
          <ac:chgData name="Candice Cowen" userId="11dfb4dc-a574-420e-a248-75a58c8cc2ed" providerId="ADAL" clId="{1FAC4EEC-57F5-461E-A6DC-491758695F5B}" dt="2023-08-07T12:48:05.035" v="1057" actId="478"/>
          <ac:picMkLst>
            <pc:docMk/>
            <pc:sldMk cId="4063874949" sldId="279"/>
            <ac:picMk id="6" creationId="{C571E92E-87E6-963D-1C27-12CC047A14FF}"/>
          </ac:picMkLst>
        </pc:picChg>
      </pc:sldChg>
      <pc:sldChg chg="delSp modSp add mod">
        <pc:chgData name="Candice Cowen" userId="11dfb4dc-a574-420e-a248-75a58c8cc2ed" providerId="ADAL" clId="{1FAC4EEC-57F5-461E-A6DC-491758695F5B}" dt="2023-08-15T12:41:16.794" v="3056" actId="115"/>
        <pc:sldMkLst>
          <pc:docMk/>
          <pc:sldMk cId="3585719868" sldId="280"/>
        </pc:sldMkLst>
        <pc:spChg chg="del">
          <ac:chgData name="Candice Cowen" userId="11dfb4dc-a574-420e-a248-75a58c8cc2ed" providerId="ADAL" clId="{1FAC4EEC-57F5-461E-A6DC-491758695F5B}" dt="2023-08-07T13:27:54.164" v="1303"/>
          <ac:spMkLst>
            <pc:docMk/>
            <pc:sldMk cId="3585719868" sldId="280"/>
            <ac:spMk id="4" creationId="{87323163-DB38-26FB-A499-6233DDC0D11C}"/>
          </ac:spMkLst>
        </pc:spChg>
        <pc:spChg chg="mod">
          <ac:chgData name="Candice Cowen" userId="11dfb4dc-a574-420e-a248-75a58c8cc2ed" providerId="ADAL" clId="{1FAC4EEC-57F5-461E-A6DC-491758695F5B}" dt="2023-08-14T17:20:12.538" v="2732" actId="20577"/>
          <ac:spMkLst>
            <pc:docMk/>
            <pc:sldMk cId="3585719868" sldId="280"/>
            <ac:spMk id="5" creationId="{4A4DBC36-63B1-4CB6-6A50-E1A1EF9E5725}"/>
          </ac:spMkLst>
        </pc:spChg>
        <pc:spChg chg="mod">
          <ac:chgData name="Candice Cowen" userId="11dfb4dc-a574-420e-a248-75a58c8cc2ed" providerId="ADAL" clId="{1FAC4EEC-57F5-461E-A6DC-491758695F5B}" dt="2023-08-15T12:41:16.794" v="3056" actId="115"/>
          <ac:spMkLst>
            <pc:docMk/>
            <pc:sldMk cId="3585719868" sldId="280"/>
            <ac:spMk id="8" creationId="{5A144D75-6072-7ACE-BE83-0E9FCC57D50F}"/>
          </ac:spMkLst>
        </pc:spChg>
      </pc:sldChg>
      <pc:sldChg chg="delSp modSp add mod">
        <pc:chgData name="Candice Cowen" userId="11dfb4dc-a574-420e-a248-75a58c8cc2ed" providerId="ADAL" clId="{1FAC4EEC-57F5-461E-A6DC-491758695F5B}" dt="2023-08-14T17:21:10.935" v="2753" actId="115"/>
        <pc:sldMkLst>
          <pc:docMk/>
          <pc:sldMk cId="297849114" sldId="281"/>
        </pc:sldMkLst>
        <pc:spChg chg="mod">
          <ac:chgData name="Candice Cowen" userId="11dfb4dc-a574-420e-a248-75a58c8cc2ed" providerId="ADAL" clId="{1FAC4EEC-57F5-461E-A6DC-491758695F5B}" dt="2023-08-03T17:04:07.361" v="446"/>
          <ac:spMkLst>
            <pc:docMk/>
            <pc:sldMk cId="297849114" sldId="281"/>
            <ac:spMk id="2" creationId="{187D3032-39C9-4F68-25B4-0E7783E7EDEC}"/>
          </ac:spMkLst>
        </pc:spChg>
        <pc:spChg chg="del">
          <ac:chgData name="Candice Cowen" userId="11dfb4dc-a574-420e-a248-75a58c8cc2ed" providerId="ADAL" clId="{1FAC4EEC-57F5-461E-A6DC-491758695F5B}" dt="2023-08-07T13:27:54.164" v="1303"/>
          <ac:spMkLst>
            <pc:docMk/>
            <pc:sldMk cId="297849114" sldId="281"/>
            <ac:spMk id="4" creationId="{EAC47B8E-7A35-99D3-60C0-B4A66481FE3C}"/>
          </ac:spMkLst>
        </pc:spChg>
        <pc:spChg chg="mod">
          <ac:chgData name="Candice Cowen" userId="11dfb4dc-a574-420e-a248-75a58c8cc2ed" providerId="ADAL" clId="{1FAC4EEC-57F5-461E-A6DC-491758695F5B}" dt="2023-08-14T17:09:42.101" v="2552" actId="20577"/>
          <ac:spMkLst>
            <pc:docMk/>
            <pc:sldMk cId="297849114" sldId="281"/>
            <ac:spMk id="5" creationId="{FC347539-692F-1B2F-9F3E-3DC2890FDD5E}"/>
          </ac:spMkLst>
        </pc:spChg>
        <pc:spChg chg="mod">
          <ac:chgData name="Candice Cowen" userId="11dfb4dc-a574-420e-a248-75a58c8cc2ed" providerId="ADAL" clId="{1FAC4EEC-57F5-461E-A6DC-491758695F5B}" dt="2023-08-14T17:21:10.935" v="2753" actId="115"/>
          <ac:spMkLst>
            <pc:docMk/>
            <pc:sldMk cId="297849114" sldId="281"/>
            <ac:spMk id="8" creationId="{5A144D75-6072-7ACE-BE83-0E9FCC57D50F}"/>
          </ac:spMkLst>
        </pc:spChg>
      </pc:sldChg>
      <pc:sldChg chg="delSp modSp add del mod">
        <pc:chgData name="Candice Cowen" userId="11dfb4dc-a574-420e-a248-75a58c8cc2ed" providerId="ADAL" clId="{1FAC4EEC-57F5-461E-A6DC-491758695F5B}" dt="2023-08-07T13:39:26.186" v="1304" actId="2696"/>
        <pc:sldMkLst>
          <pc:docMk/>
          <pc:sldMk cId="2156354740" sldId="282"/>
        </pc:sldMkLst>
        <pc:spChg chg="mod">
          <ac:chgData name="Candice Cowen" userId="11dfb4dc-a574-420e-a248-75a58c8cc2ed" providerId="ADAL" clId="{1FAC4EEC-57F5-461E-A6DC-491758695F5B}" dt="2023-08-03T17:04:36.129" v="474" actId="6549"/>
          <ac:spMkLst>
            <pc:docMk/>
            <pc:sldMk cId="2156354740" sldId="282"/>
            <ac:spMk id="2" creationId="{187D3032-39C9-4F68-25B4-0E7783E7EDEC}"/>
          </ac:spMkLst>
        </pc:spChg>
        <pc:spChg chg="del">
          <ac:chgData name="Candice Cowen" userId="11dfb4dc-a574-420e-a248-75a58c8cc2ed" providerId="ADAL" clId="{1FAC4EEC-57F5-461E-A6DC-491758695F5B}" dt="2023-08-07T13:27:54.164" v="1303"/>
          <ac:spMkLst>
            <pc:docMk/>
            <pc:sldMk cId="2156354740" sldId="282"/>
            <ac:spMk id="4" creationId="{CBAE2028-DFC7-ACB0-92D8-FCCCABBD86B2}"/>
          </ac:spMkLst>
        </pc:spChg>
        <pc:spChg chg="mod">
          <ac:chgData name="Candice Cowen" userId="11dfb4dc-a574-420e-a248-75a58c8cc2ed" providerId="ADAL" clId="{1FAC4EEC-57F5-461E-A6DC-491758695F5B}" dt="2023-08-04T13:34:57.566" v="1018" actId="20577"/>
          <ac:spMkLst>
            <pc:docMk/>
            <pc:sldMk cId="2156354740" sldId="282"/>
            <ac:spMk id="8" creationId="{5A144D75-6072-7ACE-BE83-0E9FCC57D50F}"/>
          </ac:spMkLst>
        </pc:spChg>
      </pc:sldChg>
      <pc:sldChg chg="addSp delSp modSp add mod">
        <pc:chgData name="Candice Cowen" userId="11dfb4dc-a574-420e-a248-75a58c8cc2ed" providerId="ADAL" clId="{1FAC4EEC-57F5-461E-A6DC-491758695F5B}" dt="2023-08-14T20:10:40.584" v="2949" actId="14100"/>
        <pc:sldMkLst>
          <pc:docMk/>
          <pc:sldMk cId="1810852675" sldId="283"/>
        </pc:sldMkLst>
        <pc:spChg chg="mod">
          <ac:chgData name="Candice Cowen" userId="11dfb4dc-a574-420e-a248-75a58c8cc2ed" providerId="ADAL" clId="{1FAC4EEC-57F5-461E-A6DC-491758695F5B}" dt="2023-08-04T13:06:04.920" v="992" actId="20577"/>
          <ac:spMkLst>
            <pc:docMk/>
            <pc:sldMk cId="1810852675" sldId="283"/>
            <ac:spMk id="2" creationId="{09DA2F8A-BF32-CE80-2A23-21674623497E}"/>
          </ac:spMkLst>
        </pc:spChg>
        <pc:spChg chg="del">
          <ac:chgData name="Candice Cowen" userId="11dfb4dc-a574-420e-a248-75a58c8cc2ed" providerId="ADAL" clId="{1FAC4EEC-57F5-461E-A6DC-491758695F5B}" dt="2023-08-07T13:27:54.164" v="1303"/>
          <ac:spMkLst>
            <pc:docMk/>
            <pc:sldMk cId="1810852675" sldId="283"/>
            <ac:spMk id="3" creationId="{335D644C-C924-9AB1-F906-C39157737886}"/>
          </ac:spMkLst>
        </pc:spChg>
        <pc:spChg chg="del">
          <ac:chgData name="Candice Cowen" userId="11dfb4dc-a574-420e-a248-75a58c8cc2ed" providerId="ADAL" clId="{1FAC4EEC-57F5-461E-A6DC-491758695F5B}" dt="2023-08-04T13:03:20.963" v="916" actId="478"/>
          <ac:spMkLst>
            <pc:docMk/>
            <pc:sldMk cId="1810852675" sldId="283"/>
            <ac:spMk id="3" creationId="{67B04626-2033-D929-C887-D6675EBE9ED0}"/>
          </ac:spMkLst>
        </pc:spChg>
        <pc:spChg chg="add mod">
          <ac:chgData name="Candice Cowen" userId="11dfb4dc-a574-420e-a248-75a58c8cc2ed" providerId="ADAL" clId="{1FAC4EEC-57F5-461E-A6DC-491758695F5B}" dt="2023-08-14T20:10:16.351" v="2944" actId="255"/>
          <ac:spMkLst>
            <pc:docMk/>
            <pc:sldMk cId="1810852675" sldId="283"/>
            <ac:spMk id="5" creationId="{0B16FF25-F00C-268F-AEE3-EB7F5C7A9B40}"/>
          </ac:spMkLst>
        </pc:spChg>
        <pc:spChg chg="add del mod">
          <ac:chgData name="Candice Cowen" userId="11dfb4dc-a574-420e-a248-75a58c8cc2ed" providerId="ADAL" clId="{1FAC4EEC-57F5-461E-A6DC-491758695F5B}" dt="2023-08-04T13:03:36.519" v="918"/>
          <ac:spMkLst>
            <pc:docMk/>
            <pc:sldMk cId="1810852675" sldId="283"/>
            <ac:spMk id="5" creationId="{AE5595B0-5B5E-E853-6442-FA9E39350180}"/>
          </ac:spMkLst>
        </pc:spChg>
        <pc:spChg chg="add mod">
          <ac:chgData name="Candice Cowen" userId="11dfb4dc-a574-420e-a248-75a58c8cc2ed" providerId="ADAL" clId="{1FAC4EEC-57F5-461E-A6DC-491758695F5B}" dt="2023-08-14T20:10:30.622" v="2947" actId="14100"/>
          <ac:spMkLst>
            <pc:docMk/>
            <pc:sldMk cId="1810852675" sldId="283"/>
            <ac:spMk id="12" creationId="{C6F2280A-8A6F-49EB-3A99-F035A721E71B}"/>
          </ac:spMkLst>
        </pc:spChg>
        <pc:spChg chg="add mod">
          <ac:chgData name="Candice Cowen" userId="11dfb4dc-a574-420e-a248-75a58c8cc2ed" providerId="ADAL" clId="{1FAC4EEC-57F5-461E-A6DC-491758695F5B}" dt="2023-08-14T20:10:40.584" v="2949" actId="14100"/>
          <ac:spMkLst>
            <pc:docMk/>
            <pc:sldMk cId="1810852675" sldId="283"/>
            <ac:spMk id="13" creationId="{A622E4D3-280E-EB8D-B8B8-4E06BC499F8E}"/>
          </ac:spMkLst>
        </pc:spChg>
        <pc:picChg chg="add mod">
          <ac:chgData name="Candice Cowen" userId="11dfb4dc-a574-420e-a248-75a58c8cc2ed" providerId="ADAL" clId="{1FAC4EEC-57F5-461E-A6DC-491758695F5B}" dt="2023-08-14T18:59:28.563" v="2829" actId="1076"/>
          <ac:picMkLst>
            <pc:docMk/>
            <pc:sldMk cId="1810852675" sldId="283"/>
            <ac:picMk id="6" creationId="{486B0274-6E81-2842-8A31-8A2EEF397F76}"/>
          </ac:picMkLst>
        </pc:picChg>
        <pc:picChg chg="add mod">
          <ac:chgData name="Candice Cowen" userId="11dfb4dc-a574-420e-a248-75a58c8cc2ed" providerId="ADAL" clId="{1FAC4EEC-57F5-461E-A6DC-491758695F5B}" dt="2023-08-04T13:03:58.122" v="923" actId="1076"/>
          <ac:picMkLst>
            <pc:docMk/>
            <pc:sldMk cId="1810852675" sldId="283"/>
            <ac:picMk id="7" creationId="{53AB8FE7-4E7D-5876-B654-EFE15136ECD4}"/>
          </ac:picMkLst>
        </pc:picChg>
        <pc:picChg chg="add del mod">
          <ac:chgData name="Candice Cowen" userId="11dfb4dc-a574-420e-a248-75a58c8cc2ed" providerId="ADAL" clId="{1FAC4EEC-57F5-461E-A6DC-491758695F5B}" dt="2023-08-14T19:00:21.400" v="2837" actId="478"/>
          <ac:picMkLst>
            <pc:docMk/>
            <pc:sldMk cId="1810852675" sldId="283"/>
            <ac:picMk id="8" creationId="{928F54F0-84AC-40DE-FF97-1D4FB7657894}"/>
          </ac:picMkLst>
        </pc:picChg>
        <pc:picChg chg="add mod">
          <ac:chgData name="Candice Cowen" userId="11dfb4dc-a574-420e-a248-75a58c8cc2ed" providerId="ADAL" clId="{1FAC4EEC-57F5-461E-A6DC-491758695F5B}" dt="2023-08-14T19:00:25.870" v="2838" actId="1076"/>
          <ac:picMkLst>
            <pc:docMk/>
            <pc:sldMk cId="1810852675" sldId="283"/>
            <ac:picMk id="9" creationId="{57A71137-529B-E9D6-3C17-139F9BA362C1}"/>
          </ac:picMkLst>
        </pc:picChg>
        <pc:picChg chg="add del mod">
          <ac:chgData name="Candice Cowen" userId="11dfb4dc-a574-420e-a248-75a58c8cc2ed" providerId="ADAL" clId="{1FAC4EEC-57F5-461E-A6DC-491758695F5B}" dt="2023-08-07T13:50:05.542" v="1374" actId="478"/>
          <ac:picMkLst>
            <pc:docMk/>
            <pc:sldMk cId="1810852675" sldId="283"/>
            <ac:picMk id="9" creationId="{FE89D737-B459-24A5-CE15-8E84918B54C2}"/>
          </ac:picMkLst>
        </pc:picChg>
        <pc:picChg chg="add del mod">
          <ac:chgData name="Candice Cowen" userId="11dfb4dc-a574-420e-a248-75a58c8cc2ed" providerId="ADAL" clId="{1FAC4EEC-57F5-461E-A6DC-491758695F5B}" dt="2023-08-07T13:50:57.069" v="1441" actId="478"/>
          <ac:picMkLst>
            <pc:docMk/>
            <pc:sldMk cId="1810852675" sldId="283"/>
            <ac:picMk id="10" creationId="{8DD96F78-4145-CEF7-4063-587A032FFF51}"/>
          </ac:picMkLst>
        </pc:picChg>
        <pc:picChg chg="add del mod">
          <ac:chgData name="Candice Cowen" userId="11dfb4dc-a574-420e-a248-75a58c8cc2ed" providerId="ADAL" clId="{1FAC4EEC-57F5-461E-A6DC-491758695F5B}" dt="2023-08-07T13:56:53.730" v="1579" actId="478"/>
          <ac:picMkLst>
            <pc:docMk/>
            <pc:sldMk cId="1810852675" sldId="283"/>
            <ac:picMk id="11" creationId="{58C135A1-8433-DA83-0D91-6CA64EA0D457}"/>
          </ac:picMkLst>
        </pc:picChg>
      </pc:sldChg>
      <pc:sldChg chg="delSp modSp add mod">
        <pc:chgData name="Candice Cowen" userId="11dfb4dc-a574-420e-a248-75a58c8cc2ed" providerId="ADAL" clId="{1FAC4EEC-57F5-461E-A6DC-491758695F5B}" dt="2023-08-07T13:27:54.164" v="1303"/>
        <pc:sldMkLst>
          <pc:docMk/>
          <pc:sldMk cId="276684152" sldId="284"/>
        </pc:sldMkLst>
        <pc:spChg chg="mod">
          <ac:chgData name="Candice Cowen" userId="11dfb4dc-a574-420e-a248-75a58c8cc2ed" providerId="ADAL" clId="{1FAC4EEC-57F5-461E-A6DC-491758695F5B}" dt="2023-08-04T16:22:03.983" v="1038" actId="27636"/>
          <ac:spMkLst>
            <pc:docMk/>
            <pc:sldMk cId="276684152" sldId="284"/>
            <ac:spMk id="3" creationId="{67B04626-2033-D929-C887-D6675EBE9ED0}"/>
          </ac:spMkLst>
        </pc:spChg>
        <pc:spChg chg="del">
          <ac:chgData name="Candice Cowen" userId="11dfb4dc-a574-420e-a248-75a58c8cc2ed" providerId="ADAL" clId="{1FAC4EEC-57F5-461E-A6DC-491758695F5B}" dt="2023-08-07T13:27:54.164" v="1303"/>
          <ac:spMkLst>
            <pc:docMk/>
            <pc:sldMk cId="276684152" sldId="284"/>
            <ac:spMk id="4" creationId="{D3D9BD03-BEF7-09F1-AF10-A9CD2EFBE4D2}"/>
          </ac:spMkLst>
        </pc:spChg>
      </pc:sldChg>
      <pc:sldChg chg="addSp delSp modSp add del mod ord">
        <pc:chgData name="Candice Cowen" userId="11dfb4dc-a574-420e-a248-75a58c8cc2ed" providerId="ADAL" clId="{1FAC4EEC-57F5-461E-A6DC-491758695F5B}" dt="2023-08-14T17:10:59.355" v="2597" actId="120"/>
        <pc:sldMkLst>
          <pc:docMk/>
          <pc:sldMk cId="1600967079" sldId="285"/>
        </pc:sldMkLst>
        <pc:spChg chg="del">
          <ac:chgData name="Candice Cowen" userId="11dfb4dc-a574-420e-a248-75a58c8cc2ed" providerId="ADAL" clId="{1FAC4EEC-57F5-461E-A6DC-491758695F5B}" dt="2023-08-07T13:27:54.164" v="1303"/>
          <ac:spMkLst>
            <pc:docMk/>
            <pc:sldMk cId="1600967079" sldId="285"/>
            <ac:spMk id="3" creationId="{2A7F59E7-D22A-341D-C0FD-C84E97645084}"/>
          </ac:spMkLst>
        </pc:spChg>
        <pc:graphicFrameChg chg="add del mod modGraphic">
          <ac:chgData name="Candice Cowen" userId="11dfb4dc-a574-420e-a248-75a58c8cc2ed" providerId="ADAL" clId="{1FAC4EEC-57F5-461E-A6DC-491758695F5B}" dt="2023-08-14T17:10:59.355" v="2597" actId="120"/>
          <ac:graphicFrameMkLst>
            <pc:docMk/>
            <pc:sldMk cId="1600967079" sldId="285"/>
            <ac:graphicFrameMk id="6" creationId="{BB4D21D8-40F6-D7DD-A003-9A02FEA1226C}"/>
          </ac:graphicFrameMkLst>
        </pc:graphicFrameChg>
      </pc:sldChg>
      <pc:sldChg chg="modSp add mod">
        <pc:chgData name="Candice Cowen" userId="11dfb4dc-a574-420e-a248-75a58c8cc2ed" providerId="ADAL" clId="{1FAC4EEC-57F5-461E-A6DC-491758695F5B}" dt="2023-08-15T12:43:31.755" v="3063" actId="20577"/>
        <pc:sldMkLst>
          <pc:docMk/>
          <pc:sldMk cId="4127575389" sldId="286"/>
        </pc:sldMkLst>
        <pc:spChg chg="mod">
          <ac:chgData name="Candice Cowen" userId="11dfb4dc-a574-420e-a248-75a58c8cc2ed" providerId="ADAL" clId="{1FAC4EEC-57F5-461E-A6DC-491758695F5B}" dt="2023-08-14T17:05:17.625" v="2405" actId="20577"/>
          <ac:spMkLst>
            <pc:docMk/>
            <pc:sldMk cId="4127575389" sldId="286"/>
            <ac:spMk id="5" creationId="{FC347539-692F-1B2F-9F3E-3DC2890FDD5E}"/>
          </ac:spMkLst>
        </pc:spChg>
        <pc:spChg chg="mod">
          <ac:chgData name="Candice Cowen" userId="11dfb4dc-a574-420e-a248-75a58c8cc2ed" providerId="ADAL" clId="{1FAC4EEC-57F5-461E-A6DC-491758695F5B}" dt="2023-08-15T12:43:31.755" v="3063" actId="20577"/>
          <ac:spMkLst>
            <pc:docMk/>
            <pc:sldMk cId="4127575389" sldId="286"/>
            <ac:spMk id="8" creationId="{5A144D75-6072-7ACE-BE83-0E9FCC57D50F}"/>
          </ac:spMkLst>
        </pc:spChg>
      </pc:sldChg>
      <pc:sldChg chg="modSp add del mod">
        <pc:chgData name="Candice Cowen" userId="11dfb4dc-a574-420e-a248-75a58c8cc2ed" providerId="ADAL" clId="{1FAC4EEC-57F5-461E-A6DC-491758695F5B}" dt="2023-08-14T19:48:21.853" v="2849" actId="2696"/>
        <pc:sldMkLst>
          <pc:docMk/>
          <pc:sldMk cId="428911103" sldId="287"/>
        </pc:sldMkLst>
        <pc:spChg chg="mod">
          <ac:chgData name="Candice Cowen" userId="11dfb4dc-a574-420e-a248-75a58c8cc2ed" providerId="ADAL" clId="{1FAC4EEC-57F5-461E-A6DC-491758695F5B}" dt="2023-08-14T17:09:25.274" v="2535" actId="20577"/>
          <ac:spMkLst>
            <pc:docMk/>
            <pc:sldMk cId="428911103" sldId="287"/>
            <ac:spMk id="5" creationId="{FC347539-692F-1B2F-9F3E-3DC2890FDD5E}"/>
          </ac:spMkLst>
        </pc:spChg>
      </pc:sldChg>
      <pc:sldChg chg="addSp delSp modSp add mod ord">
        <pc:chgData name="Candice Cowen" userId="11dfb4dc-a574-420e-a248-75a58c8cc2ed" providerId="ADAL" clId="{1FAC4EEC-57F5-461E-A6DC-491758695F5B}" dt="2023-08-15T13:35:34.749" v="3065" actId="1076"/>
        <pc:sldMkLst>
          <pc:docMk/>
          <pc:sldMk cId="2250400403" sldId="288"/>
        </pc:sldMkLst>
        <pc:spChg chg="mod">
          <ac:chgData name="Candice Cowen" userId="11dfb4dc-a574-420e-a248-75a58c8cc2ed" providerId="ADAL" clId="{1FAC4EEC-57F5-461E-A6DC-491758695F5B}" dt="2023-08-15T13:35:34.749" v="3065" actId="1076"/>
          <ac:spMkLst>
            <pc:docMk/>
            <pc:sldMk cId="2250400403" sldId="288"/>
            <ac:spMk id="5" creationId="{B19EBC76-A1A0-B509-E677-05E0C53A2E1D}"/>
          </ac:spMkLst>
        </pc:spChg>
        <pc:picChg chg="del mod">
          <ac:chgData name="Candice Cowen" userId="11dfb4dc-a574-420e-a248-75a58c8cc2ed" providerId="ADAL" clId="{1FAC4EEC-57F5-461E-A6DC-491758695F5B}" dt="2023-08-14T17:02:46.343" v="2384" actId="478"/>
          <ac:picMkLst>
            <pc:docMk/>
            <pc:sldMk cId="2250400403" sldId="288"/>
            <ac:picMk id="3" creationId="{9F1025CC-46C4-9060-E80F-8F0D786DE3E5}"/>
          </ac:picMkLst>
        </pc:picChg>
        <pc:picChg chg="add mod">
          <ac:chgData name="Candice Cowen" userId="11dfb4dc-a574-420e-a248-75a58c8cc2ed" providerId="ADAL" clId="{1FAC4EEC-57F5-461E-A6DC-491758695F5B}" dt="2023-08-15T13:35:27.413" v="3064" actId="1076"/>
          <ac:picMkLst>
            <pc:docMk/>
            <pc:sldMk cId="2250400403" sldId="288"/>
            <ac:picMk id="7" creationId="{93516550-680E-4928-D1D4-443A9DE00E68}"/>
          </ac:picMkLst>
        </pc:picChg>
      </pc:sldChg>
      <pc:sldChg chg="add del">
        <pc:chgData name="Candice Cowen" userId="11dfb4dc-a574-420e-a248-75a58c8cc2ed" providerId="ADAL" clId="{1FAC4EEC-57F5-461E-A6DC-491758695F5B}" dt="2023-08-15T12:41:45.867" v="3057" actId="47"/>
        <pc:sldMkLst>
          <pc:docMk/>
          <pc:sldMk cId="2632697718" sldId="28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EC2934-4F5F-46AE-AB8D-35B101CD5F62}" type="doc">
      <dgm:prSet loTypeId="urn:microsoft.com/office/officeart/2005/8/layout/cycle3" loCatId="cycle" qsTypeId="urn:microsoft.com/office/officeart/2005/8/quickstyle/simple3" qsCatId="simple" csTypeId="urn:microsoft.com/office/officeart/2005/8/colors/accent1_4" csCatId="accent1" phldr="1"/>
      <dgm:spPr/>
      <dgm:t>
        <a:bodyPr/>
        <a:lstStyle/>
        <a:p>
          <a:endParaRPr lang="en-US"/>
        </a:p>
      </dgm:t>
    </dgm:pt>
    <dgm:pt modelId="{F5FB074C-5013-4E2D-8EDB-E1ECD882C62B}">
      <dgm:prSet phldrT="[Text]" custT="1"/>
      <dgm:spPr/>
      <dgm:t>
        <a:bodyPr/>
        <a:lstStyle/>
        <a:p>
          <a:r>
            <a:rPr lang="en-US" sz="2000" dirty="0"/>
            <a:t>Application</a:t>
          </a:r>
        </a:p>
      </dgm:t>
    </dgm:pt>
    <dgm:pt modelId="{BE8D478F-A5C8-47F0-BB9C-095AE242031F}" type="parTrans" cxnId="{430F5DAA-D28C-42B8-93E2-0F7A04FC49DD}">
      <dgm:prSet/>
      <dgm:spPr/>
      <dgm:t>
        <a:bodyPr/>
        <a:lstStyle/>
        <a:p>
          <a:endParaRPr lang="en-US"/>
        </a:p>
      </dgm:t>
    </dgm:pt>
    <dgm:pt modelId="{C9D13EBE-A29D-4429-82D4-7192CE2AE2E7}" type="sibTrans" cxnId="{430F5DAA-D28C-42B8-93E2-0F7A04FC49DD}">
      <dgm:prSet/>
      <dgm:spPr/>
      <dgm:t>
        <a:bodyPr/>
        <a:lstStyle/>
        <a:p>
          <a:endParaRPr lang="en-US"/>
        </a:p>
      </dgm:t>
    </dgm:pt>
    <dgm:pt modelId="{10EF0816-7B7A-4E68-AA02-E8F2F9708471}">
      <dgm:prSet phldrT="[Text]" custT="1"/>
      <dgm:spPr/>
      <dgm:t>
        <a:bodyPr/>
        <a:lstStyle/>
        <a:p>
          <a:r>
            <a:rPr lang="en-US" sz="2000" dirty="0"/>
            <a:t>Workshop Questions</a:t>
          </a:r>
        </a:p>
      </dgm:t>
    </dgm:pt>
    <dgm:pt modelId="{9FD4A89E-A9ED-46AE-BAB7-DBD07860F0E3}" type="parTrans" cxnId="{33605A3C-A8C1-40BA-BD1E-6C645A5F7D0E}">
      <dgm:prSet/>
      <dgm:spPr/>
      <dgm:t>
        <a:bodyPr/>
        <a:lstStyle/>
        <a:p>
          <a:endParaRPr lang="en-US"/>
        </a:p>
      </dgm:t>
    </dgm:pt>
    <dgm:pt modelId="{0B899CBC-D9AE-4EB5-A465-D56A4A1D73A3}" type="sibTrans" cxnId="{33605A3C-A8C1-40BA-BD1E-6C645A5F7D0E}">
      <dgm:prSet/>
      <dgm:spPr/>
      <dgm:t>
        <a:bodyPr/>
        <a:lstStyle/>
        <a:p>
          <a:endParaRPr lang="en-US"/>
        </a:p>
      </dgm:t>
    </dgm:pt>
    <dgm:pt modelId="{44440874-CC00-4EA2-B80D-2F75DE345490}">
      <dgm:prSet phldrT="[Text]" custT="1"/>
      <dgm:spPr/>
      <dgm:t>
        <a:bodyPr/>
        <a:lstStyle/>
        <a:p>
          <a:r>
            <a:rPr lang="en-US" sz="2000" dirty="0"/>
            <a:t>Proposal Submission</a:t>
          </a:r>
        </a:p>
      </dgm:t>
    </dgm:pt>
    <dgm:pt modelId="{8192252A-BC34-4E21-9707-3330A5F703DD}" type="parTrans" cxnId="{DD4B56A9-33E6-4764-B900-F6E7C35F7310}">
      <dgm:prSet/>
      <dgm:spPr/>
      <dgm:t>
        <a:bodyPr/>
        <a:lstStyle/>
        <a:p>
          <a:endParaRPr lang="en-US"/>
        </a:p>
      </dgm:t>
    </dgm:pt>
    <dgm:pt modelId="{2F7B2F84-FA02-41B8-B439-2CA016CCE06E}" type="sibTrans" cxnId="{DD4B56A9-33E6-4764-B900-F6E7C35F7310}">
      <dgm:prSet/>
      <dgm:spPr/>
      <dgm:t>
        <a:bodyPr/>
        <a:lstStyle/>
        <a:p>
          <a:endParaRPr lang="en-US"/>
        </a:p>
      </dgm:t>
    </dgm:pt>
    <dgm:pt modelId="{2E494413-4847-49CC-B898-9BD2B9657731}">
      <dgm:prSet phldrT="[Text]" custT="1"/>
      <dgm:spPr/>
      <dgm:t>
        <a:bodyPr/>
        <a:lstStyle/>
        <a:p>
          <a:r>
            <a:rPr lang="en-US" sz="2000" dirty="0"/>
            <a:t>Application Review &amp; Presentations</a:t>
          </a:r>
        </a:p>
      </dgm:t>
    </dgm:pt>
    <dgm:pt modelId="{8638D8A2-4574-4C09-BFCB-77D6998A0CAD}" type="parTrans" cxnId="{EF47F459-A98C-4268-BBF0-2F00E985EB4D}">
      <dgm:prSet/>
      <dgm:spPr/>
      <dgm:t>
        <a:bodyPr/>
        <a:lstStyle/>
        <a:p>
          <a:endParaRPr lang="en-US"/>
        </a:p>
      </dgm:t>
    </dgm:pt>
    <dgm:pt modelId="{F2148B88-ED99-4288-ADBA-AC14E8AC99F9}" type="sibTrans" cxnId="{EF47F459-A98C-4268-BBF0-2F00E985EB4D}">
      <dgm:prSet/>
      <dgm:spPr/>
      <dgm:t>
        <a:bodyPr/>
        <a:lstStyle/>
        <a:p>
          <a:endParaRPr lang="en-US"/>
        </a:p>
      </dgm:t>
    </dgm:pt>
    <dgm:pt modelId="{5A867E29-8A4A-4AD0-9B4E-ACD27D4ACBD0}">
      <dgm:prSet phldrT="[Text]" custT="1"/>
      <dgm:spPr/>
      <dgm:t>
        <a:bodyPr/>
        <a:lstStyle/>
        <a:p>
          <a:r>
            <a:rPr lang="en-US" sz="2000" dirty="0"/>
            <a:t>Support</a:t>
          </a:r>
        </a:p>
        <a:p>
          <a:r>
            <a:rPr lang="en-US" sz="2000" dirty="0"/>
            <a:t>Letter Provided</a:t>
          </a:r>
        </a:p>
      </dgm:t>
    </dgm:pt>
    <dgm:pt modelId="{2FAA1C4A-7074-47F4-95C3-6839099BDFD1}" type="parTrans" cxnId="{E91DB5F9-A723-4E4B-9E49-13966247B059}">
      <dgm:prSet/>
      <dgm:spPr/>
      <dgm:t>
        <a:bodyPr/>
        <a:lstStyle/>
        <a:p>
          <a:endParaRPr lang="en-US"/>
        </a:p>
      </dgm:t>
    </dgm:pt>
    <dgm:pt modelId="{A64779EF-7ECC-47A3-BF76-640624DF76C8}" type="sibTrans" cxnId="{E91DB5F9-A723-4E4B-9E49-13966247B059}">
      <dgm:prSet/>
      <dgm:spPr/>
      <dgm:t>
        <a:bodyPr/>
        <a:lstStyle/>
        <a:p>
          <a:endParaRPr lang="en-US"/>
        </a:p>
      </dgm:t>
    </dgm:pt>
    <dgm:pt modelId="{9243C49F-47E5-47EA-8D64-CEED3FB99D8B}">
      <dgm:prSet phldrT="[Text]" custT="1"/>
      <dgm:spPr/>
      <dgm:t>
        <a:bodyPr/>
        <a:lstStyle/>
        <a:p>
          <a:r>
            <a:rPr lang="en-US" sz="2000" dirty="0"/>
            <a:t>Threshold Review</a:t>
          </a:r>
        </a:p>
      </dgm:t>
    </dgm:pt>
    <dgm:pt modelId="{3DE25CBE-7C0E-4288-864D-79D458B046B4}" type="parTrans" cxnId="{7E21EDAB-DB79-44EF-AE23-3D216110C88C}">
      <dgm:prSet/>
      <dgm:spPr/>
      <dgm:t>
        <a:bodyPr/>
        <a:lstStyle/>
        <a:p>
          <a:endParaRPr lang="en-US"/>
        </a:p>
      </dgm:t>
    </dgm:pt>
    <dgm:pt modelId="{41CA1330-8CFC-492D-B485-CB333D427363}" type="sibTrans" cxnId="{7E21EDAB-DB79-44EF-AE23-3D216110C88C}">
      <dgm:prSet/>
      <dgm:spPr/>
      <dgm:t>
        <a:bodyPr/>
        <a:lstStyle/>
        <a:p>
          <a:endParaRPr lang="en-US"/>
        </a:p>
      </dgm:t>
    </dgm:pt>
    <dgm:pt modelId="{8E47A366-11F3-4445-992A-CD8DD375A1CA}">
      <dgm:prSet phldrT="[Text]" custT="1"/>
      <dgm:spPr/>
      <dgm:t>
        <a:bodyPr/>
        <a:lstStyle/>
        <a:p>
          <a:r>
            <a:rPr lang="en-US" sz="2000" dirty="0"/>
            <a:t>Agreements</a:t>
          </a:r>
        </a:p>
      </dgm:t>
    </dgm:pt>
    <dgm:pt modelId="{C2E48530-C4D0-4588-A6DA-4AEB899FD3A5}" type="parTrans" cxnId="{289BD676-895A-4B16-8A2D-3EA66CADF3F1}">
      <dgm:prSet/>
      <dgm:spPr/>
      <dgm:t>
        <a:bodyPr/>
        <a:lstStyle/>
        <a:p>
          <a:endParaRPr lang="en-US"/>
        </a:p>
      </dgm:t>
    </dgm:pt>
    <dgm:pt modelId="{E82948ED-370B-486D-BD48-2033B743C7FC}" type="sibTrans" cxnId="{289BD676-895A-4B16-8A2D-3EA66CADF3F1}">
      <dgm:prSet/>
      <dgm:spPr/>
      <dgm:t>
        <a:bodyPr/>
        <a:lstStyle/>
        <a:p>
          <a:endParaRPr lang="en-US"/>
        </a:p>
      </dgm:t>
    </dgm:pt>
    <dgm:pt modelId="{0812B4C9-6569-40BC-B19A-46EF2922FA64}">
      <dgm:prSet phldrT="[Text]" custT="1"/>
      <dgm:spPr/>
      <dgm:t>
        <a:bodyPr/>
        <a:lstStyle/>
        <a:p>
          <a:r>
            <a:rPr lang="en-US" sz="2000" dirty="0"/>
            <a:t>Technical Assistance</a:t>
          </a:r>
        </a:p>
      </dgm:t>
    </dgm:pt>
    <dgm:pt modelId="{1A3A39C6-D642-4EDB-BF9F-AA39DEB119DF}" type="parTrans" cxnId="{81CACFA4-C583-41E3-88AC-F2B0B2AAAEE1}">
      <dgm:prSet/>
      <dgm:spPr/>
      <dgm:t>
        <a:bodyPr/>
        <a:lstStyle/>
        <a:p>
          <a:endParaRPr lang="en-US"/>
        </a:p>
      </dgm:t>
    </dgm:pt>
    <dgm:pt modelId="{A2BB8FAE-A4F0-4EE8-83FB-5696239932D6}" type="sibTrans" cxnId="{81CACFA4-C583-41E3-88AC-F2B0B2AAAEE1}">
      <dgm:prSet/>
      <dgm:spPr/>
      <dgm:t>
        <a:bodyPr/>
        <a:lstStyle/>
        <a:p>
          <a:endParaRPr lang="en-US"/>
        </a:p>
      </dgm:t>
    </dgm:pt>
    <dgm:pt modelId="{FADAA6DE-E9FE-46F2-B225-44F1D810DCD2}" type="pres">
      <dgm:prSet presAssocID="{80EC2934-4F5F-46AE-AB8D-35B101CD5F62}" presName="Name0" presStyleCnt="0">
        <dgm:presLayoutVars>
          <dgm:dir/>
          <dgm:resizeHandles val="exact"/>
        </dgm:presLayoutVars>
      </dgm:prSet>
      <dgm:spPr/>
    </dgm:pt>
    <dgm:pt modelId="{6F5FFC4D-A47C-4831-9C3E-9E5AD5F4CBD1}" type="pres">
      <dgm:prSet presAssocID="{80EC2934-4F5F-46AE-AB8D-35B101CD5F62}" presName="cycle" presStyleCnt="0"/>
      <dgm:spPr/>
    </dgm:pt>
    <dgm:pt modelId="{33EF0790-E728-4D46-AE7B-E2E59DE1A49B}" type="pres">
      <dgm:prSet presAssocID="{F5FB074C-5013-4E2D-8EDB-E1ECD882C62B}" presName="nodeFirstNode" presStyleLbl="node1" presStyleIdx="0" presStyleCnt="8">
        <dgm:presLayoutVars>
          <dgm:bulletEnabled val="1"/>
        </dgm:presLayoutVars>
      </dgm:prSet>
      <dgm:spPr/>
    </dgm:pt>
    <dgm:pt modelId="{BB7CD9DA-1FBE-4FF7-8D07-082664910A19}" type="pres">
      <dgm:prSet presAssocID="{C9D13EBE-A29D-4429-82D4-7192CE2AE2E7}" presName="sibTransFirstNode" presStyleLbl="bgShp" presStyleIdx="0" presStyleCnt="1"/>
      <dgm:spPr/>
    </dgm:pt>
    <dgm:pt modelId="{9BD01C80-50F8-48FE-B2FE-DCDB211D503D}" type="pres">
      <dgm:prSet presAssocID="{0812B4C9-6569-40BC-B19A-46EF2922FA64}" presName="nodeFollowingNodes" presStyleLbl="node1" presStyleIdx="1" presStyleCnt="8" custScaleY="100264" custRadScaleRad="105273" custRadScaleInc="23852">
        <dgm:presLayoutVars>
          <dgm:bulletEnabled val="1"/>
        </dgm:presLayoutVars>
      </dgm:prSet>
      <dgm:spPr/>
    </dgm:pt>
    <dgm:pt modelId="{F753231B-E63A-40D7-92FB-C030A0638F0C}" type="pres">
      <dgm:prSet presAssocID="{10EF0816-7B7A-4E68-AA02-E8F2F9708471}" presName="nodeFollowingNodes" presStyleLbl="node1" presStyleIdx="2" presStyleCnt="8" custScaleX="110770" custScaleY="105787" custRadScaleRad="102340" custRadScaleInc="-3239">
        <dgm:presLayoutVars>
          <dgm:bulletEnabled val="1"/>
        </dgm:presLayoutVars>
      </dgm:prSet>
      <dgm:spPr/>
    </dgm:pt>
    <dgm:pt modelId="{5282AC31-4499-409C-AB7A-0DE4B88470E1}" type="pres">
      <dgm:prSet presAssocID="{44440874-CC00-4EA2-B80D-2F75DE345490}" presName="nodeFollowingNodes" presStyleLbl="node1" presStyleIdx="3" presStyleCnt="8" custRadScaleRad="105874" custRadScaleInc="-26338">
        <dgm:presLayoutVars>
          <dgm:bulletEnabled val="1"/>
        </dgm:presLayoutVars>
      </dgm:prSet>
      <dgm:spPr/>
    </dgm:pt>
    <dgm:pt modelId="{F0A289EF-FF1C-45AE-BC48-F611BE97F090}" type="pres">
      <dgm:prSet presAssocID="{9243C49F-47E5-47EA-8D64-CEED3FB99D8B}" presName="nodeFollowingNodes" presStyleLbl="node1" presStyleIdx="4" presStyleCnt="8">
        <dgm:presLayoutVars>
          <dgm:bulletEnabled val="1"/>
        </dgm:presLayoutVars>
      </dgm:prSet>
      <dgm:spPr/>
    </dgm:pt>
    <dgm:pt modelId="{966C6BE7-74B6-4F8F-83DF-E537A1C499CB}" type="pres">
      <dgm:prSet presAssocID="{2E494413-4847-49CC-B898-9BD2B9657731}" presName="nodeFollowingNodes" presStyleLbl="node1" presStyleIdx="5" presStyleCnt="8" custScaleX="113850" custScaleY="106689" custRadScaleRad="106617" custRadScaleInc="29512">
        <dgm:presLayoutVars>
          <dgm:bulletEnabled val="1"/>
        </dgm:presLayoutVars>
      </dgm:prSet>
      <dgm:spPr/>
    </dgm:pt>
    <dgm:pt modelId="{5F6CD99E-58B0-40C5-BCCD-B8ADCB7BFC71}" type="pres">
      <dgm:prSet presAssocID="{5A867E29-8A4A-4AD0-9B4E-ACD27D4ACBD0}" presName="nodeFollowingNodes" presStyleLbl="node1" presStyleIdx="6" presStyleCnt="8" custScaleX="113707" custScaleY="121991" custRadScaleRad="104526" custRadScaleInc="10577">
        <dgm:presLayoutVars>
          <dgm:bulletEnabled val="1"/>
        </dgm:presLayoutVars>
      </dgm:prSet>
      <dgm:spPr/>
    </dgm:pt>
    <dgm:pt modelId="{5047995D-4892-4D2E-A044-D3774A59BC09}" type="pres">
      <dgm:prSet presAssocID="{8E47A366-11F3-4445-992A-CD8DD375A1CA}" presName="nodeFollowingNodes" presStyleLbl="node1" presStyleIdx="7" presStyleCnt="8" custRadScaleRad="111653" custRadScaleInc="-26026">
        <dgm:presLayoutVars>
          <dgm:bulletEnabled val="1"/>
        </dgm:presLayoutVars>
      </dgm:prSet>
      <dgm:spPr/>
    </dgm:pt>
  </dgm:ptLst>
  <dgm:cxnLst>
    <dgm:cxn modelId="{A7D9510B-06ED-4B94-8BC5-E3C5C4DEED5B}" type="presOf" srcId="{80EC2934-4F5F-46AE-AB8D-35B101CD5F62}" destId="{FADAA6DE-E9FE-46F2-B225-44F1D810DCD2}" srcOrd="0" destOrd="0" presId="urn:microsoft.com/office/officeart/2005/8/layout/cycle3"/>
    <dgm:cxn modelId="{82429729-D778-455C-85BD-4C6A06064A1C}" type="presOf" srcId="{0812B4C9-6569-40BC-B19A-46EF2922FA64}" destId="{9BD01C80-50F8-48FE-B2FE-DCDB211D503D}" srcOrd="0" destOrd="0" presId="urn:microsoft.com/office/officeart/2005/8/layout/cycle3"/>
    <dgm:cxn modelId="{33605A3C-A8C1-40BA-BD1E-6C645A5F7D0E}" srcId="{80EC2934-4F5F-46AE-AB8D-35B101CD5F62}" destId="{10EF0816-7B7A-4E68-AA02-E8F2F9708471}" srcOrd="2" destOrd="0" parTransId="{9FD4A89E-A9ED-46AE-BAB7-DBD07860F0E3}" sibTransId="{0B899CBC-D9AE-4EB5-A465-D56A4A1D73A3}"/>
    <dgm:cxn modelId="{8427113F-2E88-4563-BD3A-937FA5C70519}" type="presOf" srcId="{F5FB074C-5013-4E2D-8EDB-E1ECD882C62B}" destId="{33EF0790-E728-4D46-AE7B-E2E59DE1A49B}" srcOrd="0" destOrd="0" presId="urn:microsoft.com/office/officeart/2005/8/layout/cycle3"/>
    <dgm:cxn modelId="{62AF306D-C5BE-4224-A1A4-0A1E5B553AAC}" type="presOf" srcId="{44440874-CC00-4EA2-B80D-2F75DE345490}" destId="{5282AC31-4499-409C-AB7A-0DE4B88470E1}" srcOrd="0" destOrd="0" presId="urn:microsoft.com/office/officeart/2005/8/layout/cycle3"/>
    <dgm:cxn modelId="{867B4E72-129A-4455-8C3E-6205E76CBD62}" type="presOf" srcId="{2E494413-4847-49CC-B898-9BD2B9657731}" destId="{966C6BE7-74B6-4F8F-83DF-E537A1C499CB}" srcOrd="0" destOrd="0" presId="urn:microsoft.com/office/officeart/2005/8/layout/cycle3"/>
    <dgm:cxn modelId="{BDCFAD75-63D0-4940-958A-9870191D00EA}" type="presOf" srcId="{9243C49F-47E5-47EA-8D64-CEED3FB99D8B}" destId="{F0A289EF-FF1C-45AE-BC48-F611BE97F090}" srcOrd="0" destOrd="0" presId="urn:microsoft.com/office/officeart/2005/8/layout/cycle3"/>
    <dgm:cxn modelId="{289BD676-895A-4B16-8A2D-3EA66CADF3F1}" srcId="{80EC2934-4F5F-46AE-AB8D-35B101CD5F62}" destId="{8E47A366-11F3-4445-992A-CD8DD375A1CA}" srcOrd="7" destOrd="0" parTransId="{C2E48530-C4D0-4588-A6DA-4AEB899FD3A5}" sibTransId="{E82948ED-370B-486D-BD48-2033B743C7FC}"/>
    <dgm:cxn modelId="{EF47F459-A98C-4268-BBF0-2F00E985EB4D}" srcId="{80EC2934-4F5F-46AE-AB8D-35B101CD5F62}" destId="{2E494413-4847-49CC-B898-9BD2B9657731}" srcOrd="5" destOrd="0" parTransId="{8638D8A2-4574-4C09-BFCB-77D6998A0CAD}" sibTransId="{F2148B88-ED99-4288-ADBA-AC14E8AC99F9}"/>
    <dgm:cxn modelId="{81CACFA4-C583-41E3-88AC-F2B0B2AAAEE1}" srcId="{80EC2934-4F5F-46AE-AB8D-35B101CD5F62}" destId="{0812B4C9-6569-40BC-B19A-46EF2922FA64}" srcOrd="1" destOrd="0" parTransId="{1A3A39C6-D642-4EDB-BF9F-AA39DEB119DF}" sibTransId="{A2BB8FAE-A4F0-4EE8-83FB-5696239932D6}"/>
    <dgm:cxn modelId="{DD4B56A9-33E6-4764-B900-F6E7C35F7310}" srcId="{80EC2934-4F5F-46AE-AB8D-35B101CD5F62}" destId="{44440874-CC00-4EA2-B80D-2F75DE345490}" srcOrd="3" destOrd="0" parTransId="{8192252A-BC34-4E21-9707-3330A5F703DD}" sibTransId="{2F7B2F84-FA02-41B8-B439-2CA016CCE06E}"/>
    <dgm:cxn modelId="{430F5DAA-D28C-42B8-93E2-0F7A04FC49DD}" srcId="{80EC2934-4F5F-46AE-AB8D-35B101CD5F62}" destId="{F5FB074C-5013-4E2D-8EDB-E1ECD882C62B}" srcOrd="0" destOrd="0" parTransId="{BE8D478F-A5C8-47F0-BB9C-095AE242031F}" sibTransId="{C9D13EBE-A29D-4429-82D4-7192CE2AE2E7}"/>
    <dgm:cxn modelId="{7E21EDAB-DB79-44EF-AE23-3D216110C88C}" srcId="{80EC2934-4F5F-46AE-AB8D-35B101CD5F62}" destId="{9243C49F-47E5-47EA-8D64-CEED3FB99D8B}" srcOrd="4" destOrd="0" parTransId="{3DE25CBE-7C0E-4288-864D-79D458B046B4}" sibTransId="{41CA1330-8CFC-492D-B485-CB333D427363}"/>
    <dgm:cxn modelId="{2FC451D5-3061-4538-A515-28D1D1850737}" type="presOf" srcId="{5A867E29-8A4A-4AD0-9B4E-ACD27D4ACBD0}" destId="{5F6CD99E-58B0-40C5-BCCD-B8ADCB7BFC71}" srcOrd="0" destOrd="0" presId="urn:microsoft.com/office/officeart/2005/8/layout/cycle3"/>
    <dgm:cxn modelId="{51F783D9-4DA3-48BE-937F-4B1A089F42BA}" type="presOf" srcId="{C9D13EBE-A29D-4429-82D4-7192CE2AE2E7}" destId="{BB7CD9DA-1FBE-4FF7-8D07-082664910A19}" srcOrd="0" destOrd="0" presId="urn:microsoft.com/office/officeart/2005/8/layout/cycle3"/>
    <dgm:cxn modelId="{B4DB4AE5-BD94-4B17-802A-A4C258200025}" type="presOf" srcId="{8E47A366-11F3-4445-992A-CD8DD375A1CA}" destId="{5047995D-4892-4D2E-A044-D3774A59BC09}" srcOrd="0" destOrd="0" presId="urn:microsoft.com/office/officeart/2005/8/layout/cycle3"/>
    <dgm:cxn modelId="{56A61CF5-14EB-45FE-A983-D9D76FBF100E}" type="presOf" srcId="{10EF0816-7B7A-4E68-AA02-E8F2F9708471}" destId="{F753231B-E63A-40D7-92FB-C030A0638F0C}" srcOrd="0" destOrd="0" presId="urn:microsoft.com/office/officeart/2005/8/layout/cycle3"/>
    <dgm:cxn modelId="{E91DB5F9-A723-4E4B-9E49-13966247B059}" srcId="{80EC2934-4F5F-46AE-AB8D-35B101CD5F62}" destId="{5A867E29-8A4A-4AD0-9B4E-ACD27D4ACBD0}" srcOrd="6" destOrd="0" parTransId="{2FAA1C4A-7074-47F4-95C3-6839099BDFD1}" sibTransId="{A64779EF-7ECC-47A3-BF76-640624DF76C8}"/>
    <dgm:cxn modelId="{6D812DE8-59DF-4641-8F58-D9474829072E}" type="presParOf" srcId="{FADAA6DE-E9FE-46F2-B225-44F1D810DCD2}" destId="{6F5FFC4D-A47C-4831-9C3E-9E5AD5F4CBD1}" srcOrd="0" destOrd="0" presId="urn:microsoft.com/office/officeart/2005/8/layout/cycle3"/>
    <dgm:cxn modelId="{E948E902-A90C-4701-A2E1-60EE9DF0E3F5}" type="presParOf" srcId="{6F5FFC4D-A47C-4831-9C3E-9E5AD5F4CBD1}" destId="{33EF0790-E728-4D46-AE7B-E2E59DE1A49B}" srcOrd="0" destOrd="0" presId="urn:microsoft.com/office/officeart/2005/8/layout/cycle3"/>
    <dgm:cxn modelId="{62C3AD8F-186F-4065-811D-B6217D97ABA2}" type="presParOf" srcId="{6F5FFC4D-A47C-4831-9C3E-9E5AD5F4CBD1}" destId="{BB7CD9DA-1FBE-4FF7-8D07-082664910A19}" srcOrd="1" destOrd="0" presId="urn:microsoft.com/office/officeart/2005/8/layout/cycle3"/>
    <dgm:cxn modelId="{AC454E15-0FC9-4A73-B068-ABFAD7A52897}" type="presParOf" srcId="{6F5FFC4D-A47C-4831-9C3E-9E5AD5F4CBD1}" destId="{9BD01C80-50F8-48FE-B2FE-DCDB211D503D}" srcOrd="2" destOrd="0" presId="urn:microsoft.com/office/officeart/2005/8/layout/cycle3"/>
    <dgm:cxn modelId="{70A6201E-6810-4509-B6F4-20632734DAE3}" type="presParOf" srcId="{6F5FFC4D-A47C-4831-9C3E-9E5AD5F4CBD1}" destId="{F753231B-E63A-40D7-92FB-C030A0638F0C}" srcOrd="3" destOrd="0" presId="urn:microsoft.com/office/officeart/2005/8/layout/cycle3"/>
    <dgm:cxn modelId="{AC4D7A95-B017-4E42-9C8B-B086884E3ACA}" type="presParOf" srcId="{6F5FFC4D-A47C-4831-9C3E-9E5AD5F4CBD1}" destId="{5282AC31-4499-409C-AB7A-0DE4B88470E1}" srcOrd="4" destOrd="0" presId="urn:microsoft.com/office/officeart/2005/8/layout/cycle3"/>
    <dgm:cxn modelId="{AFF11749-A0FF-497B-B396-3337A168C3BD}" type="presParOf" srcId="{6F5FFC4D-A47C-4831-9C3E-9E5AD5F4CBD1}" destId="{F0A289EF-FF1C-45AE-BC48-F611BE97F090}" srcOrd="5" destOrd="0" presId="urn:microsoft.com/office/officeart/2005/8/layout/cycle3"/>
    <dgm:cxn modelId="{8D2BEEE2-2712-43F9-8F0E-3BFE9D346C06}" type="presParOf" srcId="{6F5FFC4D-A47C-4831-9C3E-9E5AD5F4CBD1}" destId="{966C6BE7-74B6-4F8F-83DF-E537A1C499CB}" srcOrd="6" destOrd="0" presId="urn:microsoft.com/office/officeart/2005/8/layout/cycle3"/>
    <dgm:cxn modelId="{D332AB57-AF5E-4097-AC02-667D0514A089}" type="presParOf" srcId="{6F5FFC4D-A47C-4831-9C3E-9E5AD5F4CBD1}" destId="{5F6CD99E-58B0-40C5-BCCD-B8ADCB7BFC71}" srcOrd="7" destOrd="0" presId="urn:microsoft.com/office/officeart/2005/8/layout/cycle3"/>
    <dgm:cxn modelId="{103D6131-7F0E-4733-917F-876FC8FAD8C3}" type="presParOf" srcId="{6F5FFC4D-A47C-4831-9C3E-9E5AD5F4CBD1}" destId="{5047995D-4892-4D2E-A044-D3774A59BC09}" srcOrd="8"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CD9DA-1FBE-4FF7-8D07-082664910A19}">
      <dsp:nvSpPr>
        <dsp:cNvPr id="0" name=""/>
        <dsp:cNvSpPr/>
      </dsp:nvSpPr>
      <dsp:spPr>
        <a:xfrm>
          <a:off x="1640582" y="-45040"/>
          <a:ext cx="5246375" cy="5246375"/>
        </a:xfrm>
        <a:prstGeom prst="circularArrow">
          <a:avLst>
            <a:gd name="adj1" fmla="val 5544"/>
            <a:gd name="adj2" fmla="val 330680"/>
            <a:gd name="adj3" fmla="val 14637949"/>
            <a:gd name="adj4" fmla="val 16880644"/>
            <a:gd name="adj5" fmla="val 5757"/>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33EF0790-E728-4D46-AE7B-E2E59DE1A49B}">
      <dsp:nvSpPr>
        <dsp:cNvPr id="0" name=""/>
        <dsp:cNvSpPr/>
      </dsp:nvSpPr>
      <dsp:spPr>
        <a:xfrm>
          <a:off x="3518280" y="1311"/>
          <a:ext cx="1490979" cy="745489"/>
        </a:xfrm>
        <a:prstGeom prst="roundRect">
          <a:avLst/>
        </a:prstGeom>
        <a:gradFill rotWithShape="0">
          <a:gsLst>
            <a:gs pos="0">
              <a:schemeClr val="accent1">
                <a:shade val="50000"/>
                <a:hueOff val="0"/>
                <a:satOff val="0"/>
                <a:lumOff val="0"/>
                <a:alphaOff val="0"/>
                <a:lumMod val="110000"/>
                <a:satMod val="105000"/>
                <a:tint val="67000"/>
              </a:schemeClr>
            </a:gs>
            <a:gs pos="50000">
              <a:schemeClr val="accent1">
                <a:shade val="50000"/>
                <a:hueOff val="0"/>
                <a:satOff val="0"/>
                <a:lumOff val="0"/>
                <a:alphaOff val="0"/>
                <a:lumMod val="105000"/>
                <a:satMod val="103000"/>
                <a:tint val="73000"/>
              </a:schemeClr>
            </a:gs>
            <a:gs pos="100000">
              <a:schemeClr val="accent1">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Application</a:t>
          </a:r>
        </a:p>
      </dsp:txBody>
      <dsp:txXfrm>
        <a:off x="3554672" y="37703"/>
        <a:ext cx="1418195" cy="672705"/>
      </dsp:txXfrm>
    </dsp:sp>
    <dsp:sp modelId="{9BD01C80-50F8-48FE-B2FE-DCDB211D503D}">
      <dsp:nvSpPr>
        <dsp:cNvPr id="0" name=""/>
        <dsp:cNvSpPr/>
      </dsp:nvSpPr>
      <dsp:spPr>
        <a:xfrm>
          <a:off x="5436683" y="871264"/>
          <a:ext cx="1490979" cy="747457"/>
        </a:xfrm>
        <a:prstGeom prst="roundRect">
          <a:avLst/>
        </a:prstGeom>
        <a:gradFill rotWithShape="0">
          <a:gsLst>
            <a:gs pos="0">
              <a:schemeClr val="accent1">
                <a:shade val="50000"/>
                <a:hueOff val="83565"/>
                <a:satOff val="2239"/>
                <a:lumOff val="9863"/>
                <a:alphaOff val="0"/>
                <a:lumMod val="110000"/>
                <a:satMod val="105000"/>
                <a:tint val="67000"/>
              </a:schemeClr>
            </a:gs>
            <a:gs pos="50000">
              <a:schemeClr val="accent1">
                <a:shade val="50000"/>
                <a:hueOff val="83565"/>
                <a:satOff val="2239"/>
                <a:lumOff val="9863"/>
                <a:alphaOff val="0"/>
                <a:lumMod val="105000"/>
                <a:satMod val="103000"/>
                <a:tint val="73000"/>
              </a:schemeClr>
            </a:gs>
            <a:gs pos="100000">
              <a:schemeClr val="accent1">
                <a:shade val="50000"/>
                <a:hueOff val="83565"/>
                <a:satOff val="2239"/>
                <a:lumOff val="986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Technical Assistance</a:t>
          </a:r>
        </a:p>
      </dsp:txBody>
      <dsp:txXfrm>
        <a:off x="5473171" y="907752"/>
        <a:ext cx="1418003" cy="674481"/>
      </dsp:txXfrm>
    </dsp:sp>
    <dsp:sp modelId="{F753231B-E63A-40D7-92FB-C030A0638F0C}">
      <dsp:nvSpPr>
        <dsp:cNvPr id="0" name=""/>
        <dsp:cNvSpPr/>
      </dsp:nvSpPr>
      <dsp:spPr>
        <a:xfrm>
          <a:off x="5727017" y="2165231"/>
          <a:ext cx="1651558" cy="788631"/>
        </a:xfrm>
        <a:prstGeom prst="roundRect">
          <a:avLst/>
        </a:prstGeom>
        <a:gradFill rotWithShape="0">
          <a:gsLst>
            <a:gs pos="0">
              <a:schemeClr val="accent1">
                <a:shade val="50000"/>
                <a:hueOff val="167129"/>
                <a:satOff val="4478"/>
                <a:lumOff val="19726"/>
                <a:alphaOff val="0"/>
                <a:lumMod val="110000"/>
                <a:satMod val="105000"/>
                <a:tint val="67000"/>
              </a:schemeClr>
            </a:gs>
            <a:gs pos="50000">
              <a:schemeClr val="accent1">
                <a:shade val="50000"/>
                <a:hueOff val="167129"/>
                <a:satOff val="4478"/>
                <a:lumOff val="19726"/>
                <a:alphaOff val="0"/>
                <a:lumMod val="105000"/>
                <a:satMod val="103000"/>
                <a:tint val="73000"/>
              </a:schemeClr>
            </a:gs>
            <a:gs pos="100000">
              <a:schemeClr val="accent1">
                <a:shade val="50000"/>
                <a:hueOff val="167129"/>
                <a:satOff val="4478"/>
                <a:lumOff val="1972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Workshop Questions</a:t>
          </a:r>
        </a:p>
      </dsp:txBody>
      <dsp:txXfrm>
        <a:off x="5765515" y="2203729"/>
        <a:ext cx="1574562" cy="711635"/>
      </dsp:txXfrm>
    </dsp:sp>
    <dsp:sp modelId="{5282AC31-4499-409C-AB7A-0DE4B88470E1}">
      <dsp:nvSpPr>
        <dsp:cNvPr id="0" name=""/>
        <dsp:cNvSpPr/>
      </dsp:nvSpPr>
      <dsp:spPr>
        <a:xfrm>
          <a:off x="5471192" y="3579005"/>
          <a:ext cx="1490979" cy="745489"/>
        </a:xfrm>
        <a:prstGeom prst="roundRect">
          <a:avLst/>
        </a:prstGeom>
        <a:gradFill rotWithShape="0">
          <a:gsLst>
            <a:gs pos="0">
              <a:schemeClr val="accent1">
                <a:shade val="50000"/>
                <a:hueOff val="250694"/>
                <a:satOff val="6716"/>
                <a:lumOff val="29590"/>
                <a:alphaOff val="0"/>
                <a:lumMod val="110000"/>
                <a:satMod val="105000"/>
                <a:tint val="67000"/>
              </a:schemeClr>
            </a:gs>
            <a:gs pos="50000">
              <a:schemeClr val="accent1">
                <a:shade val="50000"/>
                <a:hueOff val="250694"/>
                <a:satOff val="6716"/>
                <a:lumOff val="29590"/>
                <a:alphaOff val="0"/>
                <a:lumMod val="105000"/>
                <a:satMod val="103000"/>
                <a:tint val="73000"/>
              </a:schemeClr>
            </a:gs>
            <a:gs pos="100000">
              <a:schemeClr val="accent1">
                <a:shade val="50000"/>
                <a:hueOff val="250694"/>
                <a:satOff val="6716"/>
                <a:lumOff val="2959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Proposal Submission</a:t>
          </a:r>
        </a:p>
      </dsp:txBody>
      <dsp:txXfrm>
        <a:off x="5507584" y="3615397"/>
        <a:ext cx="1418195" cy="672705"/>
      </dsp:txXfrm>
    </dsp:sp>
    <dsp:sp modelId="{F0A289EF-FF1C-45AE-BC48-F611BE97F090}">
      <dsp:nvSpPr>
        <dsp:cNvPr id="0" name=""/>
        <dsp:cNvSpPr/>
      </dsp:nvSpPr>
      <dsp:spPr>
        <a:xfrm>
          <a:off x="3518280" y="4475832"/>
          <a:ext cx="1490979" cy="745489"/>
        </a:xfrm>
        <a:prstGeom prst="roundRect">
          <a:avLst/>
        </a:prstGeom>
        <a:gradFill rotWithShape="0">
          <a:gsLst>
            <a:gs pos="0">
              <a:schemeClr val="accent1">
                <a:shade val="50000"/>
                <a:hueOff val="334258"/>
                <a:satOff val="8955"/>
                <a:lumOff val="39453"/>
                <a:alphaOff val="0"/>
                <a:lumMod val="110000"/>
                <a:satMod val="105000"/>
                <a:tint val="67000"/>
              </a:schemeClr>
            </a:gs>
            <a:gs pos="50000">
              <a:schemeClr val="accent1">
                <a:shade val="50000"/>
                <a:hueOff val="334258"/>
                <a:satOff val="8955"/>
                <a:lumOff val="39453"/>
                <a:alphaOff val="0"/>
                <a:lumMod val="105000"/>
                <a:satMod val="103000"/>
                <a:tint val="73000"/>
              </a:schemeClr>
            </a:gs>
            <a:gs pos="100000">
              <a:schemeClr val="accent1">
                <a:shade val="50000"/>
                <a:hueOff val="334258"/>
                <a:satOff val="8955"/>
                <a:lumOff val="3945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Threshold Review</a:t>
          </a:r>
        </a:p>
      </dsp:txBody>
      <dsp:txXfrm>
        <a:off x="3554672" y="4512224"/>
        <a:ext cx="1418195" cy="672705"/>
      </dsp:txXfrm>
    </dsp:sp>
    <dsp:sp modelId="{966C6BE7-74B6-4F8F-83DF-E537A1C499CB}">
      <dsp:nvSpPr>
        <dsp:cNvPr id="0" name=""/>
        <dsp:cNvSpPr/>
      </dsp:nvSpPr>
      <dsp:spPr>
        <a:xfrm>
          <a:off x="1418986" y="3519574"/>
          <a:ext cx="1697480" cy="795355"/>
        </a:xfrm>
        <a:prstGeom prst="roundRect">
          <a:avLst/>
        </a:prstGeom>
        <a:gradFill rotWithShape="0">
          <a:gsLst>
            <a:gs pos="0">
              <a:schemeClr val="accent1">
                <a:shade val="50000"/>
                <a:hueOff val="250694"/>
                <a:satOff val="6716"/>
                <a:lumOff val="29590"/>
                <a:alphaOff val="0"/>
                <a:lumMod val="110000"/>
                <a:satMod val="105000"/>
                <a:tint val="67000"/>
              </a:schemeClr>
            </a:gs>
            <a:gs pos="50000">
              <a:schemeClr val="accent1">
                <a:shade val="50000"/>
                <a:hueOff val="250694"/>
                <a:satOff val="6716"/>
                <a:lumOff val="29590"/>
                <a:alphaOff val="0"/>
                <a:lumMod val="105000"/>
                <a:satMod val="103000"/>
                <a:tint val="73000"/>
              </a:schemeClr>
            </a:gs>
            <a:gs pos="100000">
              <a:schemeClr val="accent1">
                <a:shade val="50000"/>
                <a:hueOff val="250694"/>
                <a:satOff val="6716"/>
                <a:lumOff val="2959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Application Review &amp; Presentations</a:t>
          </a:r>
        </a:p>
      </dsp:txBody>
      <dsp:txXfrm>
        <a:off x="1457812" y="3558400"/>
        <a:ext cx="1619828" cy="717703"/>
      </dsp:txXfrm>
    </dsp:sp>
    <dsp:sp modelId="{5F6CD99E-58B0-40C5-BCCD-B8ADCB7BFC71}">
      <dsp:nvSpPr>
        <dsp:cNvPr id="0" name=""/>
        <dsp:cNvSpPr/>
      </dsp:nvSpPr>
      <dsp:spPr>
        <a:xfrm>
          <a:off x="1083949" y="1984079"/>
          <a:ext cx="1695348" cy="909430"/>
        </a:xfrm>
        <a:prstGeom prst="roundRect">
          <a:avLst/>
        </a:prstGeom>
        <a:gradFill rotWithShape="0">
          <a:gsLst>
            <a:gs pos="0">
              <a:schemeClr val="accent1">
                <a:shade val="50000"/>
                <a:hueOff val="167129"/>
                <a:satOff val="4478"/>
                <a:lumOff val="19726"/>
                <a:alphaOff val="0"/>
                <a:lumMod val="110000"/>
                <a:satMod val="105000"/>
                <a:tint val="67000"/>
              </a:schemeClr>
            </a:gs>
            <a:gs pos="50000">
              <a:schemeClr val="accent1">
                <a:shade val="50000"/>
                <a:hueOff val="167129"/>
                <a:satOff val="4478"/>
                <a:lumOff val="19726"/>
                <a:alphaOff val="0"/>
                <a:lumMod val="105000"/>
                <a:satMod val="103000"/>
                <a:tint val="73000"/>
              </a:schemeClr>
            </a:gs>
            <a:gs pos="100000">
              <a:schemeClr val="accent1">
                <a:shade val="50000"/>
                <a:hueOff val="167129"/>
                <a:satOff val="4478"/>
                <a:lumOff val="1972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Support</a:t>
          </a:r>
        </a:p>
        <a:p>
          <a:pPr marL="0" lvl="0" indent="0" algn="ctr" defTabSz="889000">
            <a:lnSpc>
              <a:spcPct val="90000"/>
            </a:lnSpc>
            <a:spcBef>
              <a:spcPct val="0"/>
            </a:spcBef>
            <a:spcAft>
              <a:spcPct val="35000"/>
            </a:spcAft>
            <a:buNone/>
          </a:pPr>
          <a:r>
            <a:rPr lang="en-US" sz="2000" kern="1200" dirty="0"/>
            <a:t>Letter Provided</a:t>
          </a:r>
        </a:p>
      </dsp:txBody>
      <dsp:txXfrm>
        <a:off x="1128344" y="2028474"/>
        <a:ext cx="1606558" cy="820640"/>
      </dsp:txXfrm>
    </dsp:sp>
    <dsp:sp modelId="{5047995D-4892-4D2E-A044-D3774A59BC09}">
      <dsp:nvSpPr>
        <dsp:cNvPr id="0" name=""/>
        <dsp:cNvSpPr/>
      </dsp:nvSpPr>
      <dsp:spPr>
        <a:xfrm>
          <a:off x="1461854" y="820489"/>
          <a:ext cx="1490979" cy="745489"/>
        </a:xfrm>
        <a:prstGeom prst="roundRect">
          <a:avLst/>
        </a:prstGeom>
        <a:gradFill rotWithShape="0">
          <a:gsLst>
            <a:gs pos="0">
              <a:schemeClr val="accent1">
                <a:shade val="50000"/>
                <a:hueOff val="83565"/>
                <a:satOff val="2239"/>
                <a:lumOff val="9863"/>
                <a:alphaOff val="0"/>
                <a:lumMod val="110000"/>
                <a:satMod val="105000"/>
                <a:tint val="67000"/>
              </a:schemeClr>
            </a:gs>
            <a:gs pos="50000">
              <a:schemeClr val="accent1">
                <a:shade val="50000"/>
                <a:hueOff val="83565"/>
                <a:satOff val="2239"/>
                <a:lumOff val="9863"/>
                <a:alphaOff val="0"/>
                <a:lumMod val="105000"/>
                <a:satMod val="103000"/>
                <a:tint val="73000"/>
              </a:schemeClr>
            </a:gs>
            <a:gs pos="100000">
              <a:schemeClr val="accent1">
                <a:shade val="50000"/>
                <a:hueOff val="83565"/>
                <a:satOff val="2239"/>
                <a:lumOff val="986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Agreements</a:t>
          </a:r>
        </a:p>
      </dsp:txBody>
      <dsp:txXfrm>
        <a:off x="1498246" y="856881"/>
        <a:ext cx="1418195" cy="67270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4B2913C8-EFD0-4BD7-80BC-F6DF486AB4B4}" type="datetimeFigureOut">
              <a:rPr lang="en-US" smtClean="0"/>
              <a:t>8/15/2023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69F8FA5-12A6-4185-9EDB-873CDF818BD9}" type="slidenum">
              <a:rPr lang="en-US" smtClean="0"/>
              <a:t>‹#›</a:t>
            </a:fld>
            <a:endParaRPr lang="en-US"/>
          </a:p>
        </p:txBody>
      </p:sp>
    </p:spTree>
    <p:extLst>
      <p:ext uri="{BB962C8B-B14F-4D97-AF65-F5344CB8AC3E}">
        <p14:creationId xmlns:p14="http://schemas.microsoft.com/office/powerpoint/2010/main" val="1103180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For full section of Slide Options, click “New Slide” dropdown menu under the Home tab.</a:t>
            </a:r>
          </a:p>
        </p:txBody>
      </p:sp>
      <p:sp>
        <p:nvSpPr>
          <p:cNvPr id="4" name="Slide Number Placeholder 3"/>
          <p:cNvSpPr>
            <a:spLocks noGrp="1"/>
          </p:cNvSpPr>
          <p:nvPr>
            <p:ph type="sldNum" sz="quarter" idx="10"/>
          </p:nvPr>
        </p:nvSpPr>
        <p:spPr/>
        <p:txBody>
          <a:bodyPr/>
          <a:lstStyle/>
          <a:p>
            <a:fld id="{069F8FA5-12A6-4185-9EDB-873CDF818BD9}" type="slidenum">
              <a:rPr lang="en-US" smtClean="0"/>
              <a:t>1</a:t>
            </a:fld>
            <a:endParaRPr lang="en-US"/>
          </a:p>
        </p:txBody>
      </p:sp>
    </p:spTree>
    <p:extLst>
      <p:ext uri="{BB962C8B-B14F-4D97-AF65-F5344CB8AC3E}">
        <p14:creationId xmlns:p14="http://schemas.microsoft.com/office/powerpoint/2010/main" val="1405876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1257" y="5176159"/>
            <a:ext cx="9029700" cy="946376"/>
          </a:xfrm>
        </p:spPr>
        <p:txBody>
          <a:bodyPr anchor="b"/>
          <a:lstStyle>
            <a:lvl1pPr algn="l">
              <a:defRPr sz="6000" b="1">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4280338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Right Alt Op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0" y="365125"/>
            <a:ext cx="8153400" cy="1325563"/>
          </a:xfrm>
        </p:spPr>
        <p:txBody>
          <a:bodyPr/>
          <a:lstStyle>
            <a:lvl1pPr>
              <a:defRPr b="1">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3200400" y="1825625"/>
            <a:ext cx="81534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C0DF9B-188E-4A88-BA80-93CE47D76098}" type="slidenum">
              <a:rPr lang="en-US" smtClean="0"/>
              <a:t>‹#›</a:t>
            </a:fld>
            <a:endParaRPr lang="en-US"/>
          </a:p>
        </p:txBody>
      </p:sp>
    </p:spTree>
    <p:extLst>
      <p:ext uri="{BB962C8B-B14F-4D97-AF65-F5344CB8AC3E}">
        <p14:creationId xmlns:p14="http://schemas.microsoft.com/office/powerpoint/2010/main" val="1245351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Left Alt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23B4DA-7350-40C8-883E-93D55609DC38}" type="datetimeFigureOut">
              <a:rPr lang="en-US" smtClean="0"/>
              <a:t>8/15/2023</a:t>
            </a:fld>
            <a:endParaRPr lang="en-US"/>
          </a:p>
        </p:txBody>
      </p:sp>
      <p:sp>
        <p:nvSpPr>
          <p:cNvPr id="5" name="Footer Placeholder 4"/>
          <p:cNvSpPr>
            <a:spLocks noGrp="1"/>
          </p:cNvSpPr>
          <p:nvPr>
            <p:ph type="ftr" sz="quarter" idx="11"/>
          </p:nvPr>
        </p:nvSpPr>
        <p:spPr>
          <a:xfrm>
            <a:off x="3872593" y="6356350"/>
            <a:ext cx="4114800" cy="365125"/>
          </a:xfrm>
        </p:spPr>
        <p:txBody>
          <a:bodyPr/>
          <a:lstStyle/>
          <a:p>
            <a:endParaRPr lang="en-US" dirty="0"/>
          </a:p>
        </p:txBody>
      </p:sp>
      <p:sp>
        <p:nvSpPr>
          <p:cNvPr id="6" name="Slide Number Placeholder 5"/>
          <p:cNvSpPr>
            <a:spLocks noGrp="1"/>
          </p:cNvSpPr>
          <p:nvPr>
            <p:ph type="sldNum" sz="quarter" idx="12"/>
          </p:nvPr>
        </p:nvSpPr>
        <p:spPr>
          <a:xfrm>
            <a:off x="8278586" y="6356350"/>
            <a:ext cx="800100" cy="365125"/>
          </a:xfrm>
        </p:spPr>
        <p:txBody>
          <a:bodyPr/>
          <a:lstStyle/>
          <a:p>
            <a:fld id="{37C0DF9B-188E-4A88-BA80-93CE47D76098}" type="slidenum">
              <a:rPr lang="en-US" smtClean="0"/>
              <a:t>‹#›</a:t>
            </a:fld>
            <a:endParaRPr lang="en-US" dirty="0"/>
          </a:p>
        </p:txBody>
      </p:sp>
      <p:sp>
        <p:nvSpPr>
          <p:cNvPr id="7" name="Title 1"/>
          <p:cNvSpPr>
            <a:spLocks noGrp="1"/>
          </p:cNvSpPr>
          <p:nvPr>
            <p:ph type="title"/>
          </p:nvPr>
        </p:nvSpPr>
        <p:spPr>
          <a:xfrm>
            <a:off x="457200" y="381454"/>
            <a:ext cx="8621486" cy="1325563"/>
          </a:xfrm>
        </p:spPr>
        <p:txBody>
          <a:bodyPr/>
          <a:lstStyle>
            <a:lvl1pPr>
              <a:defRPr b="1">
                <a:latin typeface="+mn-lt"/>
              </a:defRPr>
            </a:lvl1pPr>
          </a:lstStyle>
          <a:p>
            <a:r>
              <a:rPr lang="en-US"/>
              <a:t>Click to edit Master title style</a:t>
            </a:r>
            <a:endParaRPr lang="en-US" dirty="0"/>
          </a:p>
        </p:txBody>
      </p:sp>
      <p:sp>
        <p:nvSpPr>
          <p:cNvPr id="8" name="Content Placeholder 2"/>
          <p:cNvSpPr>
            <a:spLocks noGrp="1"/>
          </p:cNvSpPr>
          <p:nvPr>
            <p:ph idx="1"/>
          </p:nvPr>
        </p:nvSpPr>
        <p:spPr>
          <a:xfrm>
            <a:off x="457200" y="1856014"/>
            <a:ext cx="862148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44119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Left Alt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23B4DA-7350-40C8-883E-93D55609DC38}" type="datetimeFigureOut">
              <a:rPr lang="en-US" smtClean="0"/>
              <a:t>8/15/2023</a:t>
            </a:fld>
            <a:endParaRPr lang="en-US"/>
          </a:p>
        </p:txBody>
      </p:sp>
      <p:sp>
        <p:nvSpPr>
          <p:cNvPr id="5" name="Footer Placeholder 4"/>
          <p:cNvSpPr>
            <a:spLocks noGrp="1"/>
          </p:cNvSpPr>
          <p:nvPr>
            <p:ph type="ftr" sz="quarter" idx="11"/>
          </p:nvPr>
        </p:nvSpPr>
        <p:spPr>
          <a:xfrm>
            <a:off x="3872593" y="6356350"/>
            <a:ext cx="4114800" cy="365125"/>
          </a:xfrm>
        </p:spPr>
        <p:txBody>
          <a:bodyPr/>
          <a:lstStyle/>
          <a:p>
            <a:endParaRPr lang="en-US" dirty="0"/>
          </a:p>
        </p:txBody>
      </p:sp>
      <p:sp>
        <p:nvSpPr>
          <p:cNvPr id="6" name="Slide Number Placeholder 5"/>
          <p:cNvSpPr>
            <a:spLocks noGrp="1"/>
          </p:cNvSpPr>
          <p:nvPr>
            <p:ph type="sldNum" sz="quarter" idx="12"/>
          </p:nvPr>
        </p:nvSpPr>
        <p:spPr>
          <a:xfrm>
            <a:off x="8278586" y="6360886"/>
            <a:ext cx="800100" cy="365125"/>
          </a:xfrm>
        </p:spPr>
        <p:txBody>
          <a:bodyPr/>
          <a:lstStyle/>
          <a:p>
            <a:fld id="{37C0DF9B-188E-4A88-BA80-93CE47D76098}" type="slidenum">
              <a:rPr lang="en-US" smtClean="0"/>
              <a:t>‹#›</a:t>
            </a:fld>
            <a:endParaRPr lang="en-US" dirty="0"/>
          </a:p>
        </p:txBody>
      </p:sp>
      <p:sp>
        <p:nvSpPr>
          <p:cNvPr id="7" name="Title 1"/>
          <p:cNvSpPr>
            <a:spLocks noGrp="1"/>
          </p:cNvSpPr>
          <p:nvPr>
            <p:ph type="title"/>
          </p:nvPr>
        </p:nvSpPr>
        <p:spPr>
          <a:xfrm>
            <a:off x="457200" y="381454"/>
            <a:ext cx="8621486" cy="1325563"/>
          </a:xfrm>
        </p:spPr>
        <p:txBody>
          <a:bodyPr/>
          <a:lstStyle>
            <a:lvl1pPr>
              <a:defRPr b="1">
                <a:latin typeface="+mn-lt"/>
              </a:defRPr>
            </a:lvl1pPr>
          </a:lstStyle>
          <a:p>
            <a:r>
              <a:rPr lang="en-US"/>
              <a:t>Click to edit Master title style</a:t>
            </a:r>
            <a:endParaRPr lang="en-US" dirty="0"/>
          </a:p>
        </p:txBody>
      </p:sp>
      <p:sp>
        <p:nvSpPr>
          <p:cNvPr id="8" name="Content Placeholder 2"/>
          <p:cNvSpPr>
            <a:spLocks noGrp="1"/>
          </p:cNvSpPr>
          <p:nvPr>
            <p:ph idx="1"/>
          </p:nvPr>
        </p:nvSpPr>
        <p:spPr>
          <a:xfrm>
            <a:off x="457200" y="1841954"/>
            <a:ext cx="862148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50671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Left Alt Op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23B4DA-7350-40C8-883E-93D55609DC38}" type="datetimeFigureOut">
              <a:rPr lang="en-US" smtClean="0"/>
              <a:t>8/15/2023</a:t>
            </a:fld>
            <a:endParaRPr lang="en-US"/>
          </a:p>
        </p:txBody>
      </p:sp>
      <p:sp>
        <p:nvSpPr>
          <p:cNvPr id="5" name="Footer Placeholder 4"/>
          <p:cNvSpPr>
            <a:spLocks noGrp="1"/>
          </p:cNvSpPr>
          <p:nvPr>
            <p:ph type="ftr" sz="quarter" idx="11"/>
          </p:nvPr>
        </p:nvSpPr>
        <p:spPr>
          <a:xfrm>
            <a:off x="3872593" y="6355444"/>
            <a:ext cx="4114800" cy="365125"/>
          </a:xfrm>
        </p:spPr>
        <p:txBody>
          <a:bodyPr/>
          <a:lstStyle/>
          <a:p>
            <a:endParaRPr lang="en-US" dirty="0"/>
          </a:p>
        </p:txBody>
      </p:sp>
      <p:sp>
        <p:nvSpPr>
          <p:cNvPr id="6" name="Slide Number Placeholder 5"/>
          <p:cNvSpPr>
            <a:spLocks noGrp="1"/>
          </p:cNvSpPr>
          <p:nvPr>
            <p:ph type="sldNum" sz="quarter" idx="12"/>
          </p:nvPr>
        </p:nvSpPr>
        <p:spPr>
          <a:xfrm>
            <a:off x="8278586" y="6353629"/>
            <a:ext cx="800100" cy="365125"/>
          </a:xfrm>
        </p:spPr>
        <p:txBody>
          <a:bodyPr/>
          <a:lstStyle/>
          <a:p>
            <a:fld id="{37C0DF9B-188E-4A88-BA80-93CE47D76098}" type="slidenum">
              <a:rPr lang="en-US" smtClean="0"/>
              <a:t>‹#›</a:t>
            </a:fld>
            <a:endParaRPr lang="en-US" dirty="0"/>
          </a:p>
        </p:txBody>
      </p:sp>
      <p:sp>
        <p:nvSpPr>
          <p:cNvPr id="7" name="Title 1"/>
          <p:cNvSpPr>
            <a:spLocks noGrp="1"/>
          </p:cNvSpPr>
          <p:nvPr>
            <p:ph type="title"/>
          </p:nvPr>
        </p:nvSpPr>
        <p:spPr>
          <a:xfrm>
            <a:off x="457200" y="381454"/>
            <a:ext cx="8621486" cy="1325563"/>
          </a:xfrm>
        </p:spPr>
        <p:txBody>
          <a:bodyPr/>
          <a:lstStyle>
            <a:lvl1pPr>
              <a:defRPr b="1">
                <a:latin typeface="+mn-lt"/>
              </a:defRPr>
            </a:lvl1pPr>
          </a:lstStyle>
          <a:p>
            <a:r>
              <a:rPr lang="en-US"/>
              <a:t>Click to edit Master title style</a:t>
            </a:r>
            <a:endParaRPr lang="en-US" dirty="0"/>
          </a:p>
        </p:txBody>
      </p:sp>
      <p:sp>
        <p:nvSpPr>
          <p:cNvPr id="8" name="Content Placeholder 2"/>
          <p:cNvSpPr>
            <a:spLocks noGrp="1"/>
          </p:cNvSpPr>
          <p:nvPr>
            <p:ph idx="1"/>
          </p:nvPr>
        </p:nvSpPr>
        <p:spPr>
          <a:xfrm>
            <a:off x="457200" y="1841954"/>
            <a:ext cx="862148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4497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rner Title and Content Left Alt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23B4DA-7350-40C8-883E-93D55609DC38}" type="datetimeFigureOut">
              <a:rPr lang="en-US" smtClean="0"/>
              <a:t>8/15/2023</a:t>
            </a:fld>
            <a:endParaRPr lang="en-US"/>
          </a:p>
        </p:txBody>
      </p:sp>
      <p:sp>
        <p:nvSpPr>
          <p:cNvPr id="6" name="Slide Number Placeholder 5"/>
          <p:cNvSpPr>
            <a:spLocks noGrp="1"/>
          </p:cNvSpPr>
          <p:nvPr>
            <p:ph type="sldNum" sz="quarter" idx="12"/>
          </p:nvPr>
        </p:nvSpPr>
        <p:spPr>
          <a:xfrm>
            <a:off x="6226628" y="6356350"/>
            <a:ext cx="800100" cy="365125"/>
          </a:xfrm>
        </p:spPr>
        <p:txBody>
          <a:bodyPr/>
          <a:lstStyle/>
          <a:p>
            <a:fld id="{37C0DF9B-188E-4A88-BA80-93CE47D76098}" type="slidenum">
              <a:rPr lang="en-US" smtClean="0"/>
              <a:t>‹#›</a:t>
            </a:fld>
            <a:endParaRPr lang="en-US" dirty="0"/>
          </a:p>
        </p:txBody>
      </p:sp>
    </p:spTree>
    <p:extLst>
      <p:ext uri="{BB962C8B-B14F-4D97-AF65-F5344CB8AC3E}">
        <p14:creationId xmlns:p14="http://schemas.microsoft.com/office/powerpoint/2010/main" val="3319679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rner Title and Content Left Alt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23B4DA-7350-40C8-883E-93D55609DC38}" type="datetimeFigureOut">
              <a:rPr lang="en-US" smtClean="0"/>
              <a:t>8/15/2023</a:t>
            </a:fld>
            <a:endParaRPr lang="en-US"/>
          </a:p>
        </p:txBody>
      </p:sp>
      <p:sp>
        <p:nvSpPr>
          <p:cNvPr id="6" name="Slide Number Placeholder 5"/>
          <p:cNvSpPr>
            <a:spLocks noGrp="1"/>
          </p:cNvSpPr>
          <p:nvPr>
            <p:ph type="sldNum" sz="quarter" idx="12"/>
          </p:nvPr>
        </p:nvSpPr>
        <p:spPr>
          <a:xfrm>
            <a:off x="6226628" y="6356350"/>
            <a:ext cx="800100" cy="365125"/>
          </a:xfrm>
        </p:spPr>
        <p:txBody>
          <a:bodyPr/>
          <a:lstStyle/>
          <a:p>
            <a:fld id="{37C0DF9B-188E-4A88-BA80-93CE47D76098}" type="slidenum">
              <a:rPr lang="en-US" smtClean="0"/>
              <a:t>‹#›</a:t>
            </a:fld>
            <a:endParaRPr lang="en-US" dirty="0"/>
          </a:p>
        </p:txBody>
      </p:sp>
    </p:spTree>
    <p:extLst>
      <p:ext uri="{BB962C8B-B14F-4D97-AF65-F5344CB8AC3E}">
        <p14:creationId xmlns:p14="http://schemas.microsoft.com/office/powerpoint/2010/main" val="3114325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p Option 1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2225"/>
            <a:ext cx="10515600" cy="1325563"/>
          </a:xfrm>
        </p:spPr>
        <p:txBody>
          <a:bodyPr/>
          <a:lstStyle>
            <a:lvl1pPr>
              <a:defRPr b="1">
                <a:solidFill>
                  <a:schemeClr val="bg1"/>
                </a:solidFill>
                <a:latin typeface="+mn-l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23B4DA-7350-40C8-883E-93D55609DC38}" type="datetimeFigureOut">
              <a:rPr lang="en-US" smtClean="0"/>
              <a:t>8/15/2023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C0DF9B-188E-4A88-BA80-93CE47D76098}" type="slidenum">
              <a:rPr lang="en-US" smtClean="0"/>
              <a:t>‹#›</a:t>
            </a:fld>
            <a:endParaRPr lang="en-US"/>
          </a:p>
        </p:txBody>
      </p:sp>
      <p:sp>
        <p:nvSpPr>
          <p:cNvPr id="6" name="Content Placeholder 6"/>
          <p:cNvSpPr>
            <a:spLocks noGrp="1"/>
          </p:cNvSpPr>
          <p:nvPr>
            <p:ph sz="quarter" idx="13"/>
          </p:nvPr>
        </p:nvSpPr>
        <p:spPr>
          <a:xfrm>
            <a:off x="838200" y="1819275"/>
            <a:ext cx="4876800" cy="4065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6477000" y="1819275"/>
            <a:ext cx="4876800" cy="4065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4118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p Option 2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lvl1pPr>
              <a:defRPr b="1">
                <a:solidFill>
                  <a:schemeClr val="bg1"/>
                </a:solidFill>
                <a:latin typeface="+mn-l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23B4DA-7350-40C8-883E-93D55609DC38}" type="datetimeFigureOut">
              <a:rPr lang="en-US" smtClean="0"/>
              <a:t>8/15/2023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C0DF9B-188E-4A88-BA80-93CE47D76098}" type="slidenum">
              <a:rPr lang="en-US" smtClean="0"/>
              <a:t>‹#›</a:t>
            </a:fld>
            <a:endParaRPr lang="en-US"/>
          </a:p>
        </p:txBody>
      </p:sp>
      <p:sp>
        <p:nvSpPr>
          <p:cNvPr id="7" name="Content Placeholder 6"/>
          <p:cNvSpPr>
            <a:spLocks noGrp="1"/>
          </p:cNvSpPr>
          <p:nvPr>
            <p:ph sz="quarter" idx="13"/>
          </p:nvPr>
        </p:nvSpPr>
        <p:spPr>
          <a:xfrm>
            <a:off x="838200" y="1808163"/>
            <a:ext cx="4876800" cy="4065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6"/>
          <p:cNvSpPr>
            <a:spLocks noGrp="1"/>
          </p:cNvSpPr>
          <p:nvPr>
            <p:ph sz="quarter" idx="14"/>
          </p:nvPr>
        </p:nvSpPr>
        <p:spPr>
          <a:xfrm>
            <a:off x="6477000" y="1808163"/>
            <a:ext cx="4876800" cy="4065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224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p Option 3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22614" y="0"/>
            <a:ext cx="10031186" cy="1325563"/>
          </a:xfrm>
        </p:spPr>
        <p:txBody>
          <a:bodyPr/>
          <a:lstStyle>
            <a:lvl1pPr>
              <a:defRPr b="1">
                <a:solidFill>
                  <a:schemeClr val="bg1"/>
                </a:solidFill>
                <a:latin typeface="+mn-l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23B4DA-7350-40C8-883E-93D55609DC38}" type="datetimeFigureOut">
              <a:rPr lang="en-US" smtClean="0"/>
              <a:t>8/15/2023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C0DF9B-188E-4A88-BA80-93CE47D76098}" type="slidenum">
              <a:rPr lang="en-US" smtClean="0"/>
              <a:t>‹#›</a:t>
            </a:fld>
            <a:endParaRPr lang="en-US"/>
          </a:p>
        </p:txBody>
      </p:sp>
      <p:sp>
        <p:nvSpPr>
          <p:cNvPr id="7" name="Content Placeholder 6"/>
          <p:cNvSpPr>
            <a:spLocks noGrp="1"/>
          </p:cNvSpPr>
          <p:nvPr>
            <p:ph sz="quarter" idx="13"/>
          </p:nvPr>
        </p:nvSpPr>
        <p:spPr>
          <a:xfrm>
            <a:off x="838200" y="1808163"/>
            <a:ext cx="4876800" cy="4065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6"/>
          <p:cNvSpPr>
            <a:spLocks noGrp="1"/>
          </p:cNvSpPr>
          <p:nvPr>
            <p:ph sz="quarter" idx="14"/>
          </p:nvPr>
        </p:nvSpPr>
        <p:spPr>
          <a:xfrm>
            <a:off x="6477000" y="1808163"/>
            <a:ext cx="4876800" cy="4065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32145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p Option 1 Singl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896"/>
            <a:ext cx="10515600" cy="1333046"/>
          </a:xfrm>
        </p:spPr>
        <p:txBody>
          <a:bodyPr/>
          <a:lstStyle>
            <a:lvl1pPr>
              <a:defRPr b="1">
                <a:solidFill>
                  <a:schemeClr val="bg1"/>
                </a:solidFill>
                <a:latin typeface="+mn-l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23B4DA-7350-40C8-883E-93D55609DC38}" type="datetimeFigureOut">
              <a:rPr lang="en-US" smtClean="0"/>
              <a:t>8/15/2023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C0DF9B-188E-4A88-BA80-93CE47D76098}" type="slidenum">
              <a:rPr lang="en-US" smtClean="0"/>
              <a:t>‹#›</a:t>
            </a:fld>
            <a:endParaRPr lang="en-US"/>
          </a:p>
        </p:txBody>
      </p:sp>
      <p:sp>
        <p:nvSpPr>
          <p:cNvPr id="7" name="Content Placeholder 6"/>
          <p:cNvSpPr>
            <a:spLocks noGrp="1"/>
          </p:cNvSpPr>
          <p:nvPr>
            <p:ph sz="quarter" idx="13"/>
          </p:nvPr>
        </p:nvSpPr>
        <p:spPr>
          <a:xfrm>
            <a:off x="838200" y="1566863"/>
            <a:ext cx="10515600" cy="445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6468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3 Welcome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1257" y="5176159"/>
            <a:ext cx="9029700" cy="946376"/>
          </a:xfrm>
        </p:spPr>
        <p:txBody>
          <a:bodyPr anchor="b"/>
          <a:lstStyle>
            <a:lvl1pPr algn="l">
              <a:defRPr sz="6000" b="1">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3017591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p Option 2 Singl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2225"/>
            <a:ext cx="10515600" cy="1333046"/>
          </a:xfrm>
        </p:spPr>
        <p:txBody>
          <a:bodyPr/>
          <a:lstStyle>
            <a:lvl1pPr>
              <a:defRPr b="1">
                <a:solidFill>
                  <a:schemeClr val="bg1"/>
                </a:solidFill>
                <a:latin typeface="+mn-l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23B4DA-7350-40C8-883E-93D55609DC38}" type="datetimeFigureOut">
              <a:rPr lang="en-US" smtClean="0"/>
              <a:t>8/15/2023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C0DF9B-188E-4A88-BA80-93CE47D76098}" type="slidenum">
              <a:rPr lang="en-US" smtClean="0"/>
              <a:t>‹#›</a:t>
            </a:fld>
            <a:endParaRPr lang="en-US"/>
          </a:p>
        </p:txBody>
      </p:sp>
      <p:sp>
        <p:nvSpPr>
          <p:cNvPr id="7" name="Content Placeholder 6"/>
          <p:cNvSpPr>
            <a:spLocks noGrp="1"/>
          </p:cNvSpPr>
          <p:nvPr>
            <p:ph sz="quarter" idx="13"/>
          </p:nvPr>
        </p:nvSpPr>
        <p:spPr>
          <a:xfrm>
            <a:off x="838200" y="1747157"/>
            <a:ext cx="10515600" cy="42774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79153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op Option 3 Singl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22614" y="5896"/>
            <a:ext cx="10031186" cy="1333046"/>
          </a:xfrm>
        </p:spPr>
        <p:txBody>
          <a:bodyPr/>
          <a:lstStyle>
            <a:lvl1pPr>
              <a:defRPr b="1">
                <a:solidFill>
                  <a:schemeClr val="bg1"/>
                </a:solidFill>
                <a:latin typeface="+mn-l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23B4DA-7350-40C8-883E-93D55609DC38}" type="datetimeFigureOut">
              <a:rPr lang="en-US" smtClean="0"/>
              <a:t>8/15/2023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C0DF9B-188E-4A88-BA80-93CE47D76098}" type="slidenum">
              <a:rPr lang="en-US" smtClean="0"/>
              <a:t>‹#›</a:t>
            </a:fld>
            <a:endParaRPr lang="en-US"/>
          </a:p>
        </p:txBody>
      </p:sp>
      <p:sp>
        <p:nvSpPr>
          <p:cNvPr id="7" name="Content Placeholder 6"/>
          <p:cNvSpPr>
            <a:spLocks noGrp="1"/>
          </p:cNvSpPr>
          <p:nvPr>
            <p:ph sz="quarter" idx="13"/>
          </p:nvPr>
        </p:nvSpPr>
        <p:spPr>
          <a:xfrm>
            <a:off x="838200" y="1566863"/>
            <a:ext cx="10515600" cy="445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04344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A Gener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3027" y="5035097"/>
            <a:ext cx="11636830" cy="1325563"/>
          </a:xfrm>
        </p:spPr>
        <p:txBody>
          <a:bodyPr/>
          <a:lstStyle>
            <a:lvl1pPr>
              <a:defRPr b="1">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2992280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A T3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8343" y="5084083"/>
            <a:ext cx="8599714" cy="1325563"/>
          </a:xfrm>
        </p:spPr>
        <p:txBody>
          <a:bodyPr/>
          <a:lstStyle>
            <a:lvl1pPr>
              <a:defRPr b="1">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739997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A T3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8343" y="5084083"/>
            <a:ext cx="7407728" cy="1325563"/>
          </a:xfrm>
        </p:spPr>
        <p:txBody>
          <a:bodyPr/>
          <a:lstStyle>
            <a:lvl1pPr>
              <a:defRPr b="1">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3431060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Gener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8343" y="5084083"/>
            <a:ext cx="10515600" cy="1325563"/>
          </a:xfrm>
        </p:spPr>
        <p:txBody>
          <a:bodyPr/>
          <a:lstStyle>
            <a:lvl1pPr>
              <a:defRPr b="1">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16503621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ank You T3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8343" y="5084083"/>
            <a:ext cx="7554686" cy="1325563"/>
          </a:xfrm>
        </p:spPr>
        <p:txBody>
          <a:bodyPr/>
          <a:lstStyle>
            <a:lvl1pPr>
              <a:defRPr b="1">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8334219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 T3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8343" y="5084083"/>
            <a:ext cx="8648700" cy="1325563"/>
          </a:xfrm>
        </p:spPr>
        <p:txBody>
          <a:bodyPr/>
          <a:lstStyle>
            <a:lvl1pPr>
              <a:defRPr b="1">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28366350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3B4DA-7350-40C8-883E-93D55609DC38}" type="datetimeFigureOut">
              <a:rPr lang="en-US" smtClean="0"/>
              <a:t>8/15/2023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C0DF9B-188E-4A88-BA80-93CE47D76098}" type="slidenum">
              <a:rPr lang="en-US" smtClean="0"/>
              <a:t>‹#›</a:t>
            </a:fld>
            <a:endParaRPr lang="en-US"/>
          </a:p>
        </p:txBody>
      </p:sp>
    </p:spTree>
    <p:extLst>
      <p:ext uri="{BB962C8B-B14F-4D97-AF65-F5344CB8AC3E}">
        <p14:creationId xmlns:p14="http://schemas.microsoft.com/office/powerpoint/2010/main" val="425354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3 Welcome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1257" y="5176159"/>
            <a:ext cx="7625443" cy="946376"/>
          </a:xfrm>
        </p:spPr>
        <p:txBody>
          <a:bodyPr anchor="b">
            <a:noAutofit/>
          </a:bodyPr>
          <a:lstStyle>
            <a:lvl1pPr algn="l">
              <a:defRPr sz="5400" b="1">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20052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ectional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084083"/>
            <a:ext cx="12192000" cy="1325563"/>
          </a:xfrm>
        </p:spPr>
        <p:txBody>
          <a:bodyPr/>
          <a:lstStyle>
            <a:lvl1pPr algn="ctr">
              <a:defRPr b="1">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1336664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0" y="365125"/>
            <a:ext cx="8153400" cy="1325563"/>
          </a:xfrm>
        </p:spPr>
        <p:txBody>
          <a:bodyPr/>
          <a:lstStyle>
            <a:lvl1pPr>
              <a:defRPr b="1">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3200400" y="1825625"/>
            <a:ext cx="81534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C0DF9B-188E-4A88-BA80-93CE47D76098}" type="slidenum">
              <a:rPr lang="en-US" smtClean="0"/>
              <a:t>‹#›</a:t>
            </a:fld>
            <a:endParaRPr lang="en-US"/>
          </a:p>
        </p:txBody>
      </p:sp>
    </p:spTree>
    <p:extLst>
      <p:ext uri="{BB962C8B-B14F-4D97-AF65-F5344CB8AC3E}">
        <p14:creationId xmlns:p14="http://schemas.microsoft.com/office/powerpoint/2010/main" val="1338787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23B4DA-7350-40C8-883E-93D55609DC38}" type="datetimeFigureOut">
              <a:rPr lang="en-US" smtClean="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800100" cy="365125"/>
          </a:xfrm>
        </p:spPr>
        <p:txBody>
          <a:bodyPr/>
          <a:lstStyle/>
          <a:p>
            <a:fld id="{37C0DF9B-188E-4A88-BA80-93CE47D76098}" type="slidenum">
              <a:rPr lang="en-US" smtClean="0"/>
              <a:t>‹#›</a:t>
            </a:fld>
            <a:endParaRPr lang="en-US" dirty="0"/>
          </a:p>
        </p:txBody>
      </p:sp>
      <p:sp>
        <p:nvSpPr>
          <p:cNvPr id="7" name="Title 1"/>
          <p:cNvSpPr>
            <a:spLocks noGrp="1"/>
          </p:cNvSpPr>
          <p:nvPr>
            <p:ph type="title"/>
          </p:nvPr>
        </p:nvSpPr>
        <p:spPr>
          <a:xfrm>
            <a:off x="457200" y="381454"/>
            <a:ext cx="8621486" cy="1325563"/>
          </a:xfrm>
        </p:spPr>
        <p:txBody>
          <a:bodyPr/>
          <a:lstStyle>
            <a:lvl1pPr>
              <a:defRPr b="1">
                <a:latin typeface="+mn-lt"/>
              </a:defRPr>
            </a:lvl1pPr>
          </a:lstStyle>
          <a:p>
            <a:r>
              <a:rPr lang="en-US"/>
              <a:t>Click to edit Master title style</a:t>
            </a:r>
            <a:endParaRPr lang="en-US" dirty="0"/>
          </a:p>
        </p:txBody>
      </p:sp>
      <p:sp>
        <p:nvSpPr>
          <p:cNvPr id="8" name="Content Placeholder 2"/>
          <p:cNvSpPr>
            <a:spLocks noGrp="1"/>
          </p:cNvSpPr>
          <p:nvPr>
            <p:ph idx="1"/>
          </p:nvPr>
        </p:nvSpPr>
        <p:spPr>
          <a:xfrm>
            <a:off x="457200" y="1841954"/>
            <a:ext cx="862148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9582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rner Title and Content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23B4DA-7350-40C8-883E-93D55609DC38}" type="datetimeFigureOut">
              <a:rPr lang="en-US" smtClean="0"/>
              <a:t>8/15/2023</a:t>
            </a:fld>
            <a:endParaRPr lang="en-US"/>
          </a:p>
        </p:txBody>
      </p:sp>
      <p:sp>
        <p:nvSpPr>
          <p:cNvPr id="6" name="Slide Number Placeholder 5"/>
          <p:cNvSpPr>
            <a:spLocks noGrp="1"/>
          </p:cNvSpPr>
          <p:nvPr>
            <p:ph type="sldNum" sz="quarter" idx="12"/>
          </p:nvPr>
        </p:nvSpPr>
        <p:spPr>
          <a:xfrm>
            <a:off x="6226628" y="6356350"/>
            <a:ext cx="800100" cy="365125"/>
          </a:xfrm>
        </p:spPr>
        <p:txBody>
          <a:bodyPr/>
          <a:lstStyle/>
          <a:p>
            <a:fld id="{37C0DF9B-188E-4A88-BA80-93CE47D76098}" type="slidenum">
              <a:rPr lang="en-US" smtClean="0"/>
              <a:t>‹#›</a:t>
            </a:fld>
            <a:endParaRPr lang="en-US" dirty="0"/>
          </a:p>
        </p:txBody>
      </p:sp>
    </p:spTree>
    <p:extLst>
      <p:ext uri="{BB962C8B-B14F-4D97-AF65-F5344CB8AC3E}">
        <p14:creationId xmlns:p14="http://schemas.microsoft.com/office/powerpoint/2010/main" val="2956021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Right Alt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0" y="365125"/>
            <a:ext cx="8153400" cy="1325563"/>
          </a:xfrm>
        </p:spPr>
        <p:txBody>
          <a:bodyPr/>
          <a:lstStyle>
            <a:lvl1pPr>
              <a:defRPr b="1">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3200400" y="1825625"/>
            <a:ext cx="81534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C0DF9B-188E-4A88-BA80-93CE47D76098}" type="slidenum">
              <a:rPr lang="en-US" smtClean="0"/>
              <a:t>‹#›</a:t>
            </a:fld>
            <a:endParaRPr lang="en-US"/>
          </a:p>
        </p:txBody>
      </p:sp>
    </p:spTree>
    <p:extLst>
      <p:ext uri="{BB962C8B-B14F-4D97-AF65-F5344CB8AC3E}">
        <p14:creationId xmlns:p14="http://schemas.microsoft.com/office/powerpoint/2010/main" val="865386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Right Alt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0" y="365125"/>
            <a:ext cx="8153400" cy="1325563"/>
          </a:xfrm>
        </p:spPr>
        <p:txBody>
          <a:bodyPr/>
          <a:lstStyle>
            <a:lvl1pPr>
              <a:defRPr b="1">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3200400" y="1825625"/>
            <a:ext cx="81534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C0DF9B-188E-4A88-BA80-93CE47D76098}" type="slidenum">
              <a:rPr lang="en-US" smtClean="0"/>
              <a:t>‹#›</a:t>
            </a:fld>
            <a:endParaRPr lang="en-US"/>
          </a:p>
        </p:txBody>
      </p:sp>
    </p:spTree>
    <p:extLst>
      <p:ext uri="{BB962C8B-B14F-4D97-AF65-F5344CB8AC3E}">
        <p14:creationId xmlns:p14="http://schemas.microsoft.com/office/powerpoint/2010/main" val="1353381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3B4DA-7350-40C8-883E-93D55609DC38}" type="datetimeFigureOut">
              <a:rPr lang="en-US" smtClean="0"/>
              <a:t>8/15/2023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C0DF9B-188E-4A88-BA80-93CE47D76098}" type="slidenum">
              <a:rPr lang="en-US" smtClean="0"/>
              <a:t>‹#›</a:t>
            </a:fld>
            <a:endParaRPr lang="en-US"/>
          </a:p>
        </p:txBody>
      </p:sp>
    </p:spTree>
    <p:extLst>
      <p:ext uri="{BB962C8B-B14F-4D97-AF65-F5344CB8AC3E}">
        <p14:creationId xmlns:p14="http://schemas.microsoft.com/office/powerpoint/2010/main" val="2381791762"/>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54" r:id="rId4"/>
    <p:sldLayoutId id="2147483650" r:id="rId5"/>
    <p:sldLayoutId id="2147483651" r:id="rId6"/>
    <p:sldLayoutId id="214748365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60" r:id="rId16"/>
    <p:sldLayoutId id="2147483662" r:id="rId17"/>
    <p:sldLayoutId id="2147483672" r:id="rId18"/>
    <p:sldLayoutId id="2147483663" r:id="rId19"/>
    <p:sldLayoutId id="2147483661" r:id="rId20"/>
    <p:sldLayoutId id="2147483671" r:id="rId21"/>
    <p:sldLayoutId id="2147483670" r:id="rId22"/>
    <p:sldLayoutId id="2147483668" r:id="rId23"/>
    <p:sldLayoutId id="2147483669" r:id="rId24"/>
    <p:sldLayoutId id="2147483653" r:id="rId25"/>
    <p:sldLayoutId id="2147483666" r:id="rId26"/>
    <p:sldLayoutId id="2147483667" r:id="rId27"/>
    <p:sldLayoutId id="2147483655"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hyperlink" Target="mailto:Michelle.Boone@tampagov.net" TargetMode="External"/><Relationship Id="rId2" Type="http://schemas.openxmlformats.org/officeDocument/2006/relationships/image" Target="../media/image25.pn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0.xml"/><Relationship Id="rId6" Type="http://schemas.openxmlformats.org/officeDocument/2006/relationships/image" Target="../media/image28.png"/><Relationship Id="rId5" Type="http://schemas.openxmlformats.org/officeDocument/2006/relationships/hyperlink" Target="mailto:Michelle.Boone@tampagov.net" TargetMode="External"/><Relationship Id="rId4" Type="http://schemas.openxmlformats.org/officeDocument/2006/relationships/hyperlink" Target="mailto:Kayon.Henderson@tampagov.ne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mailto:Constance.Andrews@tampagov.net" TargetMode="Externa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hyperlink" Target="https://floridahousing.org/" TargetMode="Externa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200" dirty="0"/>
              <a:t>Low-Income Housing Tax Credit</a:t>
            </a:r>
            <a:br>
              <a:rPr lang="en-US" sz="3200" dirty="0"/>
            </a:br>
            <a:r>
              <a:rPr lang="en-US" sz="3200" dirty="0"/>
              <a:t>August 15, 2023</a:t>
            </a:r>
          </a:p>
        </p:txBody>
      </p:sp>
    </p:spTree>
    <p:extLst>
      <p:ext uri="{BB962C8B-B14F-4D97-AF65-F5344CB8AC3E}">
        <p14:creationId xmlns:p14="http://schemas.microsoft.com/office/powerpoint/2010/main" val="1071921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21885-ADA7-EF2F-107F-CFE1D9ECB628}"/>
              </a:ext>
            </a:extLst>
          </p:cNvPr>
          <p:cNvSpPr>
            <a:spLocks noGrp="1"/>
          </p:cNvSpPr>
          <p:nvPr>
            <p:ph type="title"/>
          </p:nvPr>
        </p:nvSpPr>
        <p:spPr>
          <a:xfrm>
            <a:off x="838200" y="0"/>
            <a:ext cx="10574547" cy="1325563"/>
          </a:xfrm>
        </p:spPr>
        <p:txBody>
          <a:bodyPr/>
          <a:lstStyle/>
          <a:p>
            <a:r>
              <a:rPr lang="en-US" dirty="0"/>
              <a:t>2023 Federal HUD and State of Florida Income Limits</a:t>
            </a:r>
          </a:p>
        </p:txBody>
      </p:sp>
      <p:pic>
        <p:nvPicPr>
          <p:cNvPr id="4" name="Content Placeholder 3">
            <a:extLst>
              <a:ext uri="{FF2B5EF4-FFF2-40B4-BE49-F238E27FC236}">
                <a16:creationId xmlns:a16="http://schemas.microsoft.com/office/drawing/2014/main" id="{3F390995-ADA4-A6C0-D0AE-9E9EC0232A85}"/>
              </a:ext>
            </a:extLst>
          </p:cNvPr>
          <p:cNvPicPr>
            <a:picLocks noGrp="1" noChangeAspect="1"/>
          </p:cNvPicPr>
          <p:nvPr>
            <p:ph sz="quarter" idx="13"/>
          </p:nvPr>
        </p:nvPicPr>
        <p:blipFill>
          <a:blip r:embed="rId2"/>
          <a:stretch>
            <a:fillRect/>
          </a:stretch>
        </p:blipFill>
        <p:spPr>
          <a:xfrm>
            <a:off x="564589" y="2465060"/>
            <a:ext cx="11121767" cy="3292215"/>
          </a:xfrm>
        </p:spPr>
      </p:pic>
      <p:sp>
        <p:nvSpPr>
          <p:cNvPr id="5" name="Footer Placeholder 4">
            <a:extLst>
              <a:ext uri="{FF2B5EF4-FFF2-40B4-BE49-F238E27FC236}">
                <a16:creationId xmlns:a16="http://schemas.microsoft.com/office/drawing/2014/main" id="{7E1D23C0-5716-3808-EC2D-B90BD0F87B19}"/>
              </a:ext>
            </a:extLst>
          </p:cNvPr>
          <p:cNvSpPr>
            <a:spLocks noGrp="1"/>
          </p:cNvSpPr>
          <p:nvPr>
            <p:ph type="ftr" sz="quarter" idx="11"/>
          </p:nvPr>
        </p:nvSpPr>
        <p:spPr/>
        <p:txBody>
          <a:bodyPr/>
          <a:lstStyle/>
          <a:p>
            <a:r>
              <a:rPr lang="en-US"/>
              <a:t>Candice Cowen</a:t>
            </a:r>
          </a:p>
        </p:txBody>
      </p:sp>
    </p:spTree>
    <p:extLst>
      <p:ext uri="{BB962C8B-B14F-4D97-AF65-F5344CB8AC3E}">
        <p14:creationId xmlns:p14="http://schemas.microsoft.com/office/powerpoint/2010/main" val="2489695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3032-39C9-4F68-25B4-0E7783E7EDEC}"/>
              </a:ext>
            </a:extLst>
          </p:cNvPr>
          <p:cNvSpPr>
            <a:spLocks noGrp="1"/>
          </p:cNvSpPr>
          <p:nvPr>
            <p:ph type="title"/>
          </p:nvPr>
        </p:nvSpPr>
        <p:spPr>
          <a:xfrm>
            <a:off x="838200" y="82324"/>
            <a:ext cx="10826151" cy="1333046"/>
          </a:xfrm>
        </p:spPr>
        <p:txBody>
          <a:bodyPr/>
          <a:lstStyle/>
          <a:p>
            <a:r>
              <a:rPr lang="en-US" dirty="0"/>
              <a:t>Accelerated Permitting &amp; Capacity Fee Waiver</a:t>
            </a:r>
          </a:p>
        </p:txBody>
      </p:sp>
      <p:sp>
        <p:nvSpPr>
          <p:cNvPr id="3" name="Content Placeholder 2">
            <a:extLst>
              <a:ext uri="{FF2B5EF4-FFF2-40B4-BE49-F238E27FC236}">
                <a16:creationId xmlns:a16="http://schemas.microsoft.com/office/drawing/2014/main" id="{7068E3FA-9E93-D731-5B7C-2611E7F83F28}"/>
              </a:ext>
            </a:extLst>
          </p:cNvPr>
          <p:cNvSpPr>
            <a:spLocks noGrp="1"/>
          </p:cNvSpPr>
          <p:nvPr>
            <p:ph sz="quarter" idx="13"/>
          </p:nvPr>
        </p:nvSpPr>
        <p:spPr>
          <a:xfrm>
            <a:off x="838200" y="1747157"/>
            <a:ext cx="9784976" cy="4277406"/>
          </a:xfrm>
        </p:spPr>
        <p:txBody>
          <a:bodyPr>
            <a:noAutofit/>
          </a:bodyPr>
          <a:lstStyle/>
          <a:p>
            <a:r>
              <a:rPr lang="en-US" sz="2600" b="1" dirty="0"/>
              <a:t>Selected project(s) are eligible for accelerated permitting and water/wastewater capacity fee waivers. </a:t>
            </a:r>
          </a:p>
          <a:p>
            <a:endParaRPr lang="en-US" sz="2600" b="1" dirty="0"/>
          </a:p>
          <a:p>
            <a:pPr marL="342900" indent="-342900">
              <a:buFont typeface="Arial" panose="020B0604020202020204" pitchFamily="34" charset="0"/>
              <a:buChar char="•"/>
            </a:pPr>
            <a:r>
              <a:rPr lang="en-US" sz="2600" b="1" dirty="0"/>
              <a:t>Permit submission packages shall reference LIHTC 9% Tax Credit Program</a:t>
            </a:r>
          </a:p>
          <a:p>
            <a:pPr marL="342900" indent="-342900">
              <a:buFont typeface="Arial" panose="020B0604020202020204" pitchFamily="34" charset="0"/>
              <a:buChar char="•"/>
            </a:pPr>
            <a:endParaRPr lang="en-US" sz="2600" b="1" dirty="0"/>
          </a:p>
          <a:p>
            <a:pPr marL="342900" indent="-342900">
              <a:buFont typeface="Arial" panose="020B0604020202020204" pitchFamily="34" charset="0"/>
              <a:buChar char="•"/>
            </a:pPr>
            <a:r>
              <a:rPr lang="en-US" sz="2600" b="1" dirty="0"/>
              <a:t>HCD will provide a participation letter for permit submission</a:t>
            </a:r>
          </a:p>
          <a:p>
            <a:pPr marL="342900" indent="-342900">
              <a:buFont typeface="Arial" panose="020B0604020202020204" pitchFamily="34" charset="0"/>
              <a:buChar char="•"/>
            </a:pPr>
            <a:endParaRPr lang="en-US" sz="2600" b="1" dirty="0"/>
          </a:p>
          <a:p>
            <a:pPr marL="342900" indent="-342900">
              <a:buFont typeface="Arial" panose="020B0604020202020204" pitchFamily="34" charset="0"/>
              <a:buChar char="•"/>
            </a:pPr>
            <a:r>
              <a:rPr lang="en-US" sz="2600" b="1" dirty="0"/>
              <a:t>Documentation will be required prior to Certificate of Occupancy of an income qualified buyer</a:t>
            </a:r>
            <a:endParaRPr lang="en-US" sz="2600" b="1" dirty="0">
              <a:cs typeface="Calibri"/>
            </a:endParaRPr>
          </a:p>
        </p:txBody>
      </p:sp>
      <p:sp>
        <p:nvSpPr>
          <p:cNvPr id="5" name="Footer Placeholder 4">
            <a:extLst>
              <a:ext uri="{FF2B5EF4-FFF2-40B4-BE49-F238E27FC236}">
                <a16:creationId xmlns:a16="http://schemas.microsoft.com/office/drawing/2014/main" id="{8A10D44C-5151-AFAB-CCF8-1F5798476451}"/>
              </a:ext>
            </a:extLst>
          </p:cNvPr>
          <p:cNvSpPr>
            <a:spLocks noGrp="1"/>
          </p:cNvSpPr>
          <p:nvPr>
            <p:ph type="ftr" sz="quarter" idx="11"/>
          </p:nvPr>
        </p:nvSpPr>
        <p:spPr/>
        <p:txBody>
          <a:bodyPr/>
          <a:lstStyle/>
          <a:p>
            <a:r>
              <a:rPr lang="en-US"/>
              <a:t>Candice Cowen</a:t>
            </a:r>
          </a:p>
        </p:txBody>
      </p:sp>
    </p:spTree>
    <p:extLst>
      <p:ext uri="{BB962C8B-B14F-4D97-AF65-F5344CB8AC3E}">
        <p14:creationId xmlns:p14="http://schemas.microsoft.com/office/powerpoint/2010/main" val="571133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3032-39C9-4F68-25B4-0E7783E7EDEC}"/>
              </a:ext>
            </a:extLst>
          </p:cNvPr>
          <p:cNvSpPr>
            <a:spLocks noGrp="1"/>
          </p:cNvSpPr>
          <p:nvPr>
            <p:ph type="title"/>
          </p:nvPr>
        </p:nvSpPr>
        <p:spPr/>
        <p:txBody>
          <a:bodyPr/>
          <a:lstStyle/>
          <a:p>
            <a:r>
              <a:rPr lang="en-US" sz="4400" b="1" dirty="0">
                <a:solidFill>
                  <a:schemeClr val="bg1"/>
                </a:solidFill>
                <a:latin typeface="+mn-lt"/>
              </a:rPr>
              <a:t>Application | Process</a:t>
            </a:r>
            <a:endParaRPr lang="en-US" dirty="0"/>
          </a:p>
        </p:txBody>
      </p:sp>
      <p:graphicFrame>
        <p:nvGraphicFramePr>
          <p:cNvPr id="6" name="Diagram 5">
            <a:extLst>
              <a:ext uri="{FF2B5EF4-FFF2-40B4-BE49-F238E27FC236}">
                <a16:creationId xmlns:a16="http://schemas.microsoft.com/office/drawing/2014/main" id="{6DB83050-7845-14D1-AF80-B0397971FE58}"/>
              </a:ext>
            </a:extLst>
          </p:cNvPr>
          <p:cNvGraphicFramePr/>
          <p:nvPr>
            <p:extLst>
              <p:ext uri="{D42A27DB-BD31-4B8C-83A1-F6EECF244321}">
                <p14:modId xmlns:p14="http://schemas.microsoft.com/office/powerpoint/2010/main" val="2322783616"/>
              </p:ext>
            </p:extLst>
          </p:nvPr>
        </p:nvGraphicFramePr>
        <p:xfrm>
          <a:off x="1414732" y="1613141"/>
          <a:ext cx="8505645" cy="5222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4771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3032-39C9-4F68-25B4-0E7783E7EDEC}"/>
              </a:ext>
            </a:extLst>
          </p:cNvPr>
          <p:cNvSpPr>
            <a:spLocks noGrp="1"/>
          </p:cNvSpPr>
          <p:nvPr>
            <p:ph type="title"/>
          </p:nvPr>
        </p:nvSpPr>
        <p:spPr/>
        <p:txBody>
          <a:bodyPr/>
          <a:lstStyle/>
          <a:p>
            <a:r>
              <a:rPr lang="en-US" dirty="0"/>
              <a:t>Threshold Review</a:t>
            </a:r>
            <a:br>
              <a:rPr lang="en-US" dirty="0"/>
            </a:br>
            <a:r>
              <a:rPr lang="en-US" dirty="0"/>
              <a:t>Documentation required to be provided </a:t>
            </a:r>
          </a:p>
        </p:txBody>
      </p:sp>
      <p:sp>
        <p:nvSpPr>
          <p:cNvPr id="3" name="Content Placeholder 2">
            <a:extLst>
              <a:ext uri="{FF2B5EF4-FFF2-40B4-BE49-F238E27FC236}">
                <a16:creationId xmlns:a16="http://schemas.microsoft.com/office/drawing/2014/main" id="{7068E3FA-9E93-D731-5B7C-2611E7F83F28}"/>
              </a:ext>
            </a:extLst>
          </p:cNvPr>
          <p:cNvSpPr>
            <a:spLocks noGrp="1"/>
          </p:cNvSpPr>
          <p:nvPr>
            <p:ph sz="quarter" idx="13"/>
          </p:nvPr>
        </p:nvSpPr>
        <p:spPr>
          <a:xfrm>
            <a:off x="672860" y="1613140"/>
            <a:ext cx="10774393" cy="5003320"/>
          </a:xfrm>
        </p:spPr>
        <p:txBody>
          <a:bodyPr>
            <a:noAutofit/>
          </a:bodyPr>
          <a:lstStyle/>
          <a:p>
            <a:pPr marL="342900" marR="0" lvl="0" indent="-342900" algn="l" defTabSz="914400" rtl="0" eaLnBrk="1" fontAlgn="auto" latinLnBrk="0" hangingPunct="1">
              <a:lnSpc>
                <a:spcPct val="100000"/>
              </a:lnSpc>
              <a:spcBef>
                <a:spcPts val="0"/>
              </a:spcBef>
              <a:spcAft>
                <a:spcPts val="0"/>
              </a:spcAft>
              <a:buClrTx/>
              <a:buSzTx/>
              <a:buFont typeface="Wingdings"/>
              <a:buChar char="ü"/>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Are you or any member of your team on the following lists?</a:t>
            </a:r>
          </a:p>
          <a:p>
            <a:pPr marL="690563" marR="0" lvl="2" indent="0" algn="l" defTabSz="914400" rtl="0" eaLnBrk="1" fontAlgn="auto" latinLnBrk="0" hangingPunct="1">
              <a:lnSpc>
                <a:spcPct val="100000"/>
              </a:lnSpc>
              <a:spcBef>
                <a:spcPts val="0"/>
              </a:spcBef>
              <a:spcAft>
                <a:spcPts val="0"/>
              </a:spcAft>
              <a:buClrTx/>
              <a:buSzTx/>
              <a:buFontTx/>
              <a:buNone/>
              <a:tabLst>
                <a:tab pos="1025525" algn="l"/>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Federal Government’s list of “Excluded Parties”</a:t>
            </a:r>
          </a:p>
          <a:p>
            <a:pPr marL="690563" marR="0" lvl="2" indent="0" algn="l" defTabSz="914400" rtl="0" eaLnBrk="1" fontAlgn="auto" latinLnBrk="0" hangingPunct="1">
              <a:lnSpc>
                <a:spcPct val="100000"/>
              </a:lnSpc>
              <a:spcBef>
                <a:spcPts val="0"/>
              </a:spcBef>
              <a:spcAft>
                <a:spcPts val="0"/>
              </a:spcAft>
              <a:buClrTx/>
              <a:buSzTx/>
              <a:buFontTx/>
              <a:buNone/>
              <a:tabLst>
                <a:tab pos="1025525" algn="l"/>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City’s list of Barred Companies</a:t>
            </a:r>
          </a:p>
          <a:p>
            <a:pPr marL="690563" marR="0" lvl="2" indent="0" algn="l" defTabSz="914400" rtl="0" eaLnBrk="1" fontAlgn="auto" latinLnBrk="0" hangingPunct="1">
              <a:lnSpc>
                <a:spcPct val="100000"/>
              </a:lnSpc>
              <a:spcBef>
                <a:spcPts val="0"/>
              </a:spcBef>
              <a:spcAft>
                <a:spcPts val="0"/>
              </a:spcAft>
              <a:buClrTx/>
              <a:buSzTx/>
              <a:buFontTx/>
              <a:buNone/>
              <a:tabLst>
                <a:tab pos="1025525" algn="l"/>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State of Florida’s suspended vendors list or scrutinized vendors list, convicted vendors 	list,  or  discriminatory vendor list</a:t>
            </a:r>
          </a:p>
          <a:p>
            <a:pPr marL="690563" marR="0" lvl="2" indent="0" algn="l" defTabSz="914400" rtl="0" eaLnBrk="1" fontAlgn="auto" latinLnBrk="0" hangingPunct="1">
              <a:lnSpc>
                <a:spcPct val="100000"/>
              </a:lnSpc>
              <a:spcBef>
                <a:spcPts val="0"/>
              </a:spcBef>
              <a:spcAft>
                <a:spcPts val="0"/>
              </a:spcAft>
              <a:buClrTx/>
              <a:buSzTx/>
              <a:buFontTx/>
              <a:buNone/>
              <a:tabLst>
                <a:tab pos="1025525" algn="l"/>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Federal debarred and suspended lists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a:buChar char="ü"/>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Does your Company or any member of your team have any outstanding complaints on workmanship issues? </a:t>
            </a:r>
          </a:p>
          <a:p>
            <a:pPr marL="342900" marR="0" lvl="0" indent="-342900" algn="l" defTabSz="914400" rtl="0" eaLnBrk="1" fontAlgn="auto" latinLnBrk="0" hangingPunct="1">
              <a:lnSpc>
                <a:spcPct val="100000"/>
              </a:lnSpc>
              <a:spcBef>
                <a:spcPts val="0"/>
              </a:spcBef>
              <a:spcAft>
                <a:spcPts val="0"/>
              </a:spcAft>
              <a:buClrTx/>
              <a:buSzTx/>
              <a:buFont typeface="Wingdings"/>
              <a:buChar char="ü"/>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a:buChar char="ü"/>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Has your Company or any member of your team ever performed any repair or construction work for employees of the Growth &amp; Development Department during the time the employee is/was assigned to the Growth &amp; Development Division? </a:t>
            </a:r>
          </a:p>
          <a:p>
            <a:pPr marL="342900" marR="0" lvl="0" indent="-342900" algn="l" defTabSz="914400" rtl="0" eaLnBrk="1" fontAlgn="auto" latinLnBrk="0" hangingPunct="1">
              <a:lnSpc>
                <a:spcPct val="100000"/>
              </a:lnSpc>
              <a:spcBef>
                <a:spcPts val="0"/>
              </a:spcBef>
              <a:spcAft>
                <a:spcPts val="0"/>
              </a:spcAft>
              <a:buClrTx/>
              <a:buSzTx/>
              <a:buFont typeface="Wingdings"/>
              <a:buChar char="ü"/>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a:buChar char="ü"/>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Have you or any of your Company’s employees ever been convicted of a felony or are now</a:t>
            </a:r>
            <a:b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b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under charges for any offense? </a:t>
            </a:r>
          </a:p>
          <a:p>
            <a:pPr marL="0" indent="0">
              <a:buNone/>
            </a:pPr>
            <a:endParaRPr lang="en-US" sz="2000" dirty="0"/>
          </a:p>
        </p:txBody>
      </p:sp>
      <p:sp>
        <p:nvSpPr>
          <p:cNvPr id="4" name="Footer Placeholder 3">
            <a:extLst>
              <a:ext uri="{FF2B5EF4-FFF2-40B4-BE49-F238E27FC236}">
                <a16:creationId xmlns:a16="http://schemas.microsoft.com/office/drawing/2014/main" id="{A06BF8AA-A46F-5F97-6D83-441B0C21C212}"/>
              </a:ext>
            </a:extLst>
          </p:cNvPr>
          <p:cNvSpPr>
            <a:spLocks noGrp="1"/>
          </p:cNvSpPr>
          <p:nvPr>
            <p:ph type="ftr" sz="quarter" idx="11"/>
          </p:nvPr>
        </p:nvSpPr>
        <p:spPr/>
        <p:txBody>
          <a:bodyPr/>
          <a:lstStyle/>
          <a:p>
            <a:r>
              <a:rPr lang="en-US"/>
              <a:t>Candice Cowen</a:t>
            </a:r>
          </a:p>
        </p:txBody>
      </p:sp>
    </p:spTree>
    <p:extLst>
      <p:ext uri="{BB962C8B-B14F-4D97-AF65-F5344CB8AC3E}">
        <p14:creationId xmlns:p14="http://schemas.microsoft.com/office/powerpoint/2010/main" val="2514807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3032-39C9-4F68-25B4-0E7783E7EDEC}"/>
              </a:ext>
            </a:extLst>
          </p:cNvPr>
          <p:cNvSpPr>
            <a:spLocks noGrp="1"/>
          </p:cNvSpPr>
          <p:nvPr>
            <p:ph type="title"/>
          </p:nvPr>
        </p:nvSpPr>
        <p:spPr/>
        <p:txBody>
          <a:bodyPr>
            <a:normAutofit/>
          </a:bodyPr>
          <a:lstStyle/>
          <a:p>
            <a:r>
              <a:rPr lang="en-US" dirty="0"/>
              <a:t>Threshold Review</a:t>
            </a:r>
            <a:br>
              <a:rPr lang="en-US" dirty="0"/>
            </a:br>
            <a:r>
              <a:rPr lang="en-US" dirty="0"/>
              <a:t>Documentation required to be provided </a:t>
            </a:r>
          </a:p>
        </p:txBody>
      </p:sp>
      <p:sp>
        <p:nvSpPr>
          <p:cNvPr id="3" name="Content Placeholder 2">
            <a:extLst>
              <a:ext uri="{FF2B5EF4-FFF2-40B4-BE49-F238E27FC236}">
                <a16:creationId xmlns:a16="http://schemas.microsoft.com/office/drawing/2014/main" id="{7068E3FA-9E93-D731-5B7C-2611E7F83F28}"/>
              </a:ext>
            </a:extLst>
          </p:cNvPr>
          <p:cNvSpPr>
            <a:spLocks noGrp="1"/>
          </p:cNvSpPr>
          <p:nvPr>
            <p:ph sz="quarter" idx="13"/>
          </p:nvPr>
        </p:nvSpPr>
        <p:spPr>
          <a:xfrm>
            <a:off x="465826" y="1578633"/>
            <a:ext cx="11595340" cy="5072331"/>
          </a:xfrm>
        </p:spPr>
        <p:txBody>
          <a:bodyPr>
            <a:noAutofit/>
          </a:bodyPr>
          <a:lstStyle/>
          <a:p>
            <a:pPr marL="0" indent="0">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Wingdings"/>
              <a:buChar char="ü"/>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List of all Principals or Organization Chart. </a:t>
            </a:r>
            <a:b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(Ownership Information – Partners – Stockholders and % of Business Owned by each.).</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a:buChar char="ü"/>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Developer EEO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a:buChar char="ü"/>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Parent Company information, if applicable.</a:t>
            </a:r>
          </a:p>
          <a:p>
            <a:pPr marL="342900" marR="0" lvl="0" indent="-342900" algn="l" defTabSz="914400" rtl="0" eaLnBrk="1" fontAlgn="auto" latinLnBrk="0" hangingPunct="1">
              <a:lnSpc>
                <a:spcPct val="100000"/>
              </a:lnSpc>
              <a:spcBef>
                <a:spcPts val="0"/>
              </a:spcBef>
              <a:spcAft>
                <a:spcPts val="0"/>
              </a:spcAft>
              <a:buClrTx/>
              <a:buSzTx/>
              <a:buFont typeface="Wingdings"/>
              <a:buChar char="ü"/>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a:buChar char="ü"/>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If “Yes” to any of the four questions below, please provide detailed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Have you or any of your affiliates ever filed for bankruptcy?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Do you have any judgments, liens, or pending lawsuits?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Have you or any of your business affiliates discontinued business operations with outstanding debts?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Have you been a principal in any other entities over the last five (5) years?</a:t>
            </a:r>
          </a:p>
          <a:p>
            <a:pPr marL="0" indent="0">
              <a:lnSpc>
                <a:spcPct val="100000"/>
              </a:lnSpc>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sz="2000" dirty="0"/>
          </a:p>
        </p:txBody>
      </p:sp>
      <p:sp>
        <p:nvSpPr>
          <p:cNvPr id="4" name="Footer Placeholder 3">
            <a:extLst>
              <a:ext uri="{FF2B5EF4-FFF2-40B4-BE49-F238E27FC236}">
                <a16:creationId xmlns:a16="http://schemas.microsoft.com/office/drawing/2014/main" id="{4BB849A4-92B2-7906-869B-AAA6AD49287E}"/>
              </a:ext>
            </a:extLst>
          </p:cNvPr>
          <p:cNvSpPr>
            <a:spLocks noGrp="1"/>
          </p:cNvSpPr>
          <p:nvPr>
            <p:ph type="ftr" sz="quarter" idx="11"/>
          </p:nvPr>
        </p:nvSpPr>
        <p:spPr/>
        <p:txBody>
          <a:bodyPr/>
          <a:lstStyle/>
          <a:p>
            <a:r>
              <a:rPr lang="en-US"/>
              <a:t>Candice Cowen</a:t>
            </a:r>
          </a:p>
        </p:txBody>
      </p:sp>
    </p:spTree>
    <p:extLst>
      <p:ext uri="{BB962C8B-B14F-4D97-AF65-F5344CB8AC3E}">
        <p14:creationId xmlns:p14="http://schemas.microsoft.com/office/powerpoint/2010/main" val="2675077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3032-39C9-4F68-25B4-0E7783E7EDEC}"/>
              </a:ext>
            </a:extLst>
          </p:cNvPr>
          <p:cNvSpPr>
            <a:spLocks noGrp="1"/>
          </p:cNvSpPr>
          <p:nvPr>
            <p:ph type="title"/>
          </p:nvPr>
        </p:nvSpPr>
        <p:spPr/>
        <p:txBody>
          <a:bodyPr/>
          <a:lstStyle/>
          <a:p>
            <a:r>
              <a:rPr lang="en-US" dirty="0"/>
              <a:t>Application | Process</a:t>
            </a:r>
          </a:p>
        </p:txBody>
      </p:sp>
      <p:sp>
        <p:nvSpPr>
          <p:cNvPr id="3" name="Content Placeholder 2">
            <a:extLst>
              <a:ext uri="{FF2B5EF4-FFF2-40B4-BE49-F238E27FC236}">
                <a16:creationId xmlns:a16="http://schemas.microsoft.com/office/drawing/2014/main" id="{7068E3FA-9E93-D731-5B7C-2611E7F83F28}"/>
              </a:ext>
            </a:extLst>
          </p:cNvPr>
          <p:cNvSpPr>
            <a:spLocks noGrp="1"/>
          </p:cNvSpPr>
          <p:nvPr>
            <p:ph sz="quarter" idx="13"/>
          </p:nvPr>
        </p:nvSpPr>
        <p:spPr>
          <a:xfrm>
            <a:off x="751438" y="1982709"/>
            <a:ext cx="10515600" cy="3648546"/>
          </a:xfrm>
        </p:spPr>
        <p:txBody>
          <a:bodyPr>
            <a:normAutofit/>
          </a:bodyPr>
          <a:lstStyle/>
          <a:p>
            <a:pPr marL="0" indent="0">
              <a:buNone/>
            </a:pPr>
            <a:endParaRPr lang="en-US" b="1" dirty="0"/>
          </a:p>
          <a:p>
            <a:pPr marL="0" indent="0">
              <a:buNone/>
            </a:pPr>
            <a:endParaRPr lang="en-US" dirty="0"/>
          </a:p>
          <a:p>
            <a:pPr marL="0" indent="0">
              <a:buNone/>
            </a:pPr>
            <a:endParaRPr lang="en-US" dirty="0"/>
          </a:p>
        </p:txBody>
      </p:sp>
      <p:sp>
        <p:nvSpPr>
          <p:cNvPr id="5" name="TextBox 4">
            <a:extLst>
              <a:ext uri="{FF2B5EF4-FFF2-40B4-BE49-F238E27FC236}">
                <a16:creationId xmlns:a16="http://schemas.microsoft.com/office/drawing/2014/main" id="{AC513C9D-0B27-8563-111A-DF7F1446A15D}"/>
              </a:ext>
            </a:extLst>
          </p:cNvPr>
          <p:cNvSpPr txBox="1"/>
          <p:nvPr/>
        </p:nvSpPr>
        <p:spPr>
          <a:xfrm>
            <a:off x="751438" y="1905072"/>
            <a:ext cx="10178230" cy="4493538"/>
          </a:xfrm>
          <a:prstGeom prst="rect">
            <a:avLst/>
          </a:prstGeom>
          <a:noFill/>
        </p:spPr>
        <p:txBody>
          <a:bodyPr wrap="square" rtlCol="0">
            <a:spAutoFit/>
          </a:bodyPr>
          <a:lstStyle/>
          <a:p>
            <a:r>
              <a:rPr lang="en-US" sz="2600" dirty="0"/>
              <a:t>Upon completion of the Threshold Review, the following sections are required to be completed:</a:t>
            </a:r>
            <a:endParaRPr lang="en-US" sz="2600" b="1" dirty="0">
              <a:cs typeface="Calibri"/>
            </a:endParaRPr>
          </a:p>
          <a:p>
            <a:endParaRPr lang="en-US" sz="2600" dirty="0"/>
          </a:p>
          <a:p>
            <a:pPr marL="457200" indent="-457200">
              <a:buFont typeface="+mj-lt"/>
              <a:buAutoNum type="arabicPeriod"/>
            </a:pPr>
            <a:r>
              <a:rPr lang="en-US" sz="2600" dirty="0"/>
              <a:t>Contact Information – Federal ID, DUNS #, SAM</a:t>
            </a:r>
          </a:p>
          <a:p>
            <a:pPr marL="457200" lvl="0" indent="-457200">
              <a:buFont typeface="+mj-lt"/>
              <a:buAutoNum type="arabicPeriod"/>
            </a:pPr>
            <a:r>
              <a:rPr lang="en-US" sz="2600" dirty="0"/>
              <a:t>Organizational Capacity</a:t>
            </a:r>
          </a:p>
          <a:p>
            <a:pPr marL="457200" lvl="0" indent="-457200">
              <a:buFont typeface="+mj-lt"/>
              <a:buAutoNum type="arabicPeriod"/>
            </a:pPr>
            <a:r>
              <a:rPr lang="en-US" sz="2600" dirty="0"/>
              <a:t>Environmental Review</a:t>
            </a:r>
          </a:p>
          <a:p>
            <a:pPr marL="457200" lvl="0" indent="-457200">
              <a:buFont typeface="+mj-lt"/>
              <a:buAutoNum type="arabicPeriod"/>
            </a:pPr>
            <a:r>
              <a:rPr lang="en-US" sz="2600" dirty="0"/>
              <a:t>Project Description</a:t>
            </a:r>
          </a:p>
          <a:p>
            <a:pPr marL="457200" lvl="0" indent="-457200">
              <a:buFont typeface="+mj-lt"/>
              <a:buAutoNum type="arabicPeriod"/>
            </a:pPr>
            <a:r>
              <a:rPr lang="en-US" sz="2600" dirty="0"/>
              <a:t>Project Readiness/Program Implementation Schedule</a:t>
            </a:r>
          </a:p>
          <a:p>
            <a:pPr marL="457200" lvl="0" indent="-457200">
              <a:buFont typeface="+mj-lt"/>
              <a:buAutoNum type="arabicPeriod"/>
            </a:pPr>
            <a:r>
              <a:rPr lang="en-US" sz="2600" dirty="0"/>
              <a:t>Financial Capacity</a:t>
            </a:r>
          </a:p>
          <a:p>
            <a:pPr marL="457200" indent="-457200">
              <a:buFont typeface="+mj-lt"/>
              <a:buAutoNum type="arabicPeriod"/>
            </a:pPr>
            <a:r>
              <a:rPr lang="en-US" sz="2600" dirty="0"/>
              <a:t>WMBE and SLBE Evaluation Points</a:t>
            </a:r>
          </a:p>
          <a:p>
            <a:pPr marL="457200" indent="-457200">
              <a:buFont typeface="+mj-lt"/>
              <a:buAutoNum type="arabicPeriod"/>
            </a:pPr>
            <a:r>
              <a:rPr lang="en-US" sz="2600" dirty="0"/>
              <a:t>Community Engagement</a:t>
            </a:r>
          </a:p>
        </p:txBody>
      </p:sp>
      <p:sp>
        <p:nvSpPr>
          <p:cNvPr id="4" name="Footer Placeholder 3">
            <a:extLst>
              <a:ext uri="{FF2B5EF4-FFF2-40B4-BE49-F238E27FC236}">
                <a16:creationId xmlns:a16="http://schemas.microsoft.com/office/drawing/2014/main" id="{8F9A6428-40E4-46EC-CEA7-38093E48D9F1}"/>
              </a:ext>
            </a:extLst>
          </p:cNvPr>
          <p:cNvSpPr>
            <a:spLocks noGrp="1"/>
          </p:cNvSpPr>
          <p:nvPr>
            <p:ph type="ftr" sz="quarter" idx="11"/>
          </p:nvPr>
        </p:nvSpPr>
        <p:spPr/>
        <p:txBody>
          <a:bodyPr/>
          <a:lstStyle/>
          <a:p>
            <a:r>
              <a:rPr lang="en-US" dirty="0"/>
              <a:t>Candice Cowen</a:t>
            </a:r>
          </a:p>
        </p:txBody>
      </p:sp>
    </p:spTree>
    <p:extLst>
      <p:ext uri="{BB962C8B-B14F-4D97-AF65-F5344CB8AC3E}">
        <p14:creationId xmlns:p14="http://schemas.microsoft.com/office/powerpoint/2010/main" val="1434297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3032-39C9-4F68-25B4-0E7783E7EDEC}"/>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7068E3FA-9E93-D731-5B7C-2611E7F83F28}"/>
              </a:ext>
            </a:extLst>
          </p:cNvPr>
          <p:cNvSpPr>
            <a:spLocks noGrp="1"/>
          </p:cNvSpPr>
          <p:nvPr>
            <p:ph sz="quarter" idx="13"/>
          </p:nvPr>
        </p:nvSpPr>
        <p:spPr>
          <a:xfrm>
            <a:off x="751438" y="1982709"/>
            <a:ext cx="10515600" cy="3648546"/>
          </a:xfrm>
        </p:spPr>
        <p:txBody>
          <a:bodyPr>
            <a:normAutofit/>
          </a:bodyPr>
          <a:lstStyle/>
          <a:p>
            <a:pPr marL="0" indent="0">
              <a:buNone/>
            </a:pPr>
            <a:endParaRPr lang="en-US" b="1" dirty="0"/>
          </a:p>
          <a:p>
            <a:pPr marL="0" indent="0">
              <a:buNone/>
            </a:pPr>
            <a:endParaRPr lang="en-US" dirty="0"/>
          </a:p>
          <a:p>
            <a:pPr marL="0" indent="0">
              <a:buNone/>
            </a:pPr>
            <a:endParaRPr lang="en-US" dirty="0"/>
          </a:p>
        </p:txBody>
      </p:sp>
      <p:graphicFrame>
        <p:nvGraphicFramePr>
          <p:cNvPr id="4" name="Table 3">
            <a:extLst>
              <a:ext uri="{FF2B5EF4-FFF2-40B4-BE49-F238E27FC236}">
                <a16:creationId xmlns:a16="http://schemas.microsoft.com/office/drawing/2014/main" id="{EAA01503-1F26-307B-F1D0-6CA1B9CAD54E}"/>
              </a:ext>
            </a:extLst>
          </p:cNvPr>
          <p:cNvGraphicFramePr>
            <a:graphicFrameLocks noGrp="1"/>
          </p:cNvGraphicFramePr>
          <p:nvPr>
            <p:extLst>
              <p:ext uri="{D42A27DB-BD31-4B8C-83A1-F6EECF244321}">
                <p14:modId xmlns:p14="http://schemas.microsoft.com/office/powerpoint/2010/main" val="304153129"/>
              </p:ext>
            </p:extLst>
          </p:nvPr>
        </p:nvGraphicFramePr>
        <p:xfrm>
          <a:off x="751438" y="1673525"/>
          <a:ext cx="11049498" cy="4817530"/>
        </p:xfrm>
        <a:graphic>
          <a:graphicData uri="http://schemas.openxmlformats.org/drawingml/2006/table">
            <a:tbl>
              <a:tblPr firstRow="1" bandRow="1"/>
              <a:tblGrid>
                <a:gridCol w="4319827">
                  <a:extLst>
                    <a:ext uri="{9D8B030D-6E8A-4147-A177-3AD203B41FA5}">
                      <a16:colId xmlns:a16="http://schemas.microsoft.com/office/drawing/2014/main" val="3222140496"/>
                    </a:ext>
                  </a:extLst>
                </a:gridCol>
                <a:gridCol w="6729671">
                  <a:extLst>
                    <a:ext uri="{9D8B030D-6E8A-4147-A177-3AD203B41FA5}">
                      <a16:colId xmlns:a16="http://schemas.microsoft.com/office/drawing/2014/main" val="1811151516"/>
                    </a:ext>
                  </a:extLst>
                </a:gridCol>
              </a:tblGrid>
              <a:tr h="584805">
                <a:tc>
                  <a:txBody>
                    <a:bodyPr/>
                    <a:lstStyle/>
                    <a:p>
                      <a:r>
                        <a:rPr lang="en-US" sz="2000" b="1" dirty="0"/>
                        <a:t>August 1</a:t>
                      </a:r>
                      <a:r>
                        <a:rPr lang="en-US" sz="2000" b="1" baseline="30000" dirty="0"/>
                        <a:t>St</a:t>
                      </a:r>
                      <a:r>
                        <a:rPr lang="en-US" sz="2000" b="1" dirty="0"/>
                        <a:t> </a:t>
                      </a:r>
                    </a:p>
                  </a:txBody>
                  <a:tcPr>
                    <a:lnL>
                      <a:noFill/>
                    </a:lnL>
                    <a:lnR>
                      <a:noFill/>
                    </a:lnR>
                    <a:lnT>
                      <a:noFill/>
                    </a:lnT>
                    <a:lnB>
                      <a:noFill/>
                    </a:lnB>
                    <a:lnTlToBr w="12700" cmpd="sng">
                      <a:noFill/>
                      <a:prstDash val="solid"/>
                    </a:lnTlToBr>
                    <a:lnBlToTr w="12700" cmpd="sng">
                      <a:noFill/>
                      <a:prstDash val="solid"/>
                    </a:lnBlToTr>
                    <a:noFill/>
                  </a:tcPr>
                </a:tc>
                <a:tc>
                  <a:txBody>
                    <a:bodyPr/>
                    <a:lstStyle/>
                    <a:p>
                      <a:r>
                        <a:rPr lang="en-US" sz="2000" b="1" i="0" kern="1200" dirty="0">
                          <a:solidFill>
                            <a:schemeClr val="tx1"/>
                          </a:solidFill>
                          <a:effectLst/>
                          <a:latin typeface="+mn-lt"/>
                          <a:ea typeface="+mn-ea"/>
                          <a:cs typeface="+mn-cs"/>
                        </a:rPr>
                        <a:t>RFP released </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301075031"/>
                  </a:ext>
                </a:extLst>
              </a:tr>
              <a:tr h="584805">
                <a:tc>
                  <a:txBody>
                    <a:bodyPr/>
                    <a:lstStyle/>
                    <a:p>
                      <a:r>
                        <a:rPr lang="en-US" sz="2000" b="1" dirty="0"/>
                        <a:t>August 15</a:t>
                      </a:r>
                      <a:r>
                        <a:rPr lang="en-US" sz="2000" b="1" baseline="30000" dirty="0"/>
                        <a:t>th</a:t>
                      </a:r>
                      <a:r>
                        <a:rPr lang="en-US" sz="2000" b="1" dirty="0"/>
                        <a:t> </a:t>
                      </a:r>
                    </a:p>
                  </a:txBody>
                  <a:tcPr>
                    <a:lnL>
                      <a:noFill/>
                    </a:lnL>
                    <a:lnR>
                      <a:noFill/>
                    </a:lnR>
                    <a:lnT>
                      <a:noFill/>
                    </a:lnT>
                    <a:lnB>
                      <a:noFill/>
                    </a:lnB>
                    <a:lnTlToBr w="12700" cmpd="sng">
                      <a:noFill/>
                      <a:prstDash val="solid"/>
                    </a:lnTlToBr>
                    <a:lnBlToTr w="12700" cmpd="sng">
                      <a:noFill/>
                      <a:prstDash val="solid"/>
                    </a:lnBlToTr>
                    <a:noFill/>
                  </a:tcPr>
                </a:tc>
                <a:tc>
                  <a:txBody>
                    <a:bodyPr/>
                    <a:lstStyle/>
                    <a:p>
                      <a:r>
                        <a:rPr lang="en-US" sz="2000" b="1" i="0" kern="1200" dirty="0">
                          <a:solidFill>
                            <a:schemeClr val="tx1"/>
                          </a:solidFill>
                          <a:effectLst/>
                          <a:latin typeface="+mn-lt"/>
                          <a:ea typeface="+mn-ea"/>
                          <a:cs typeface="+mn-cs"/>
                        </a:rPr>
                        <a:t>Technical Assistance</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751518876"/>
                  </a:ext>
                </a:extLst>
              </a:tr>
              <a:tr h="58480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2000" b="1" dirty="0"/>
                        <a:t>August 17</a:t>
                      </a:r>
                      <a:r>
                        <a:rPr lang="en-US" sz="2000" b="1" baseline="30000" dirty="0"/>
                        <a:t>th</a:t>
                      </a:r>
                      <a:r>
                        <a:rPr lang="en-US" sz="2000" b="1" dirty="0"/>
                        <a:t>  </a:t>
                      </a: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2000" b="1" i="0" kern="1200" dirty="0">
                          <a:solidFill>
                            <a:schemeClr val="tx1"/>
                          </a:solidFill>
                          <a:effectLst/>
                          <a:latin typeface="+mn-lt"/>
                          <a:ea typeface="+mn-ea"/>
                          <a:cs typeface="+mn-cs"/>
                        </a:rPr>
                        <a:t>Deadline for Workshop Questions</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178456884"/>
                  </a:ext>
                </a:extLst>
              </a:tr>
              <a:tr h="58480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2000" b="1" dirty="0"/>
                        <a:t>August 21</a:t>
                      </a:r>
                      <a:r>
                        <a:rPr lang="en-US" sz="2000" b="1" baseline="30000" dirty="0"/>
                        <a:t>st</a:t>
                      </a:r>
                      <a:r>
                        <a:rPr lang="en-US" sz="2000" b="1" dirty="0"/>
                        <a:t>    </a:t>
                      </a: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2000" b="1" i="0" kern="1200" dirty="0">
                          <a:solidFill>
                            <a:schemeClr val="tx1"/>
                          </a:solidFill>
                          <a:effectLst/>
                          <a:latin typeface="+mn-lt"/>
                          <a:ea typeface="+mn-ea"/>
                          <a:cs typeface="+mn-cs"/>
                        </a:rPr>
                        <a:t>Deadline for Clarification Responses</a:t>
                      </a:r>
                      <a:endParaRPr lang="en-US" sz="2000" b="1" dirty="0"/>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119466128"/>
                  </a:ext>
                </a:extLst>
              </a:tr>
              <a:tr h="58480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2000" b="1" dirty="0"/>
                        <a:t>August 31</a:t>
                      </a:r>
                      <a:r>
                        <a:rPr lang="en-US" sz="2000" b="1" baseline="30000" dirty="0"/>
                        <a:t>st</a:t>
                      </a:r>
                      <a:r>
                        <a:rPr lang="en-US" sz="2000" b="1" dirty="0"/>
                        <a:t> </a:t>
                      </a: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2000" b="1" i="0" kern="1200" dirty="0">
                          <a:solidFill>
                            <a:schemeClr val="tx1"/>
                          </a:solidFill>
                          <a:effectLst/>
                          <a:latin typeface="+mn-lt"/>
                          <a:ea typeface="+mn-ea"/>
                          <a:cs typeface="+mn-cs"/>
                        </a:rPr>
                        <a:t>Proposal Submission Deadline</a:t>
                      </a:r>
                      <a:endParaRPr lang="en-US" sz="2000" b="1" dirty="0"/>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67835380"/>
                  </a:ext>
                </a:extLst>
              </a:tr>
              <a:tr h="58480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2000" b="1" dirty="0"/>
                        <a:t>September 6</a:t>
                      </a:r>
                      <a:r>
                        <a:rPr lang="en-US" sz="2000" b="1" baseline="30000" dirty="0"/>
                        <a:t>th</a:t>
                      </a:r>
                      <a:r>
                        <a:rPr lang="en-US" sz="2000" b="1" dirty="0"/>
                        <a:t> </a:t>
                      </a: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2000" b="1" i="0" kern="1200" dirty="0">
                          <a:solidFill>
                            <a:schemeClr val="tx1"/>
                          </a:solidFill>
                          <a:effectLst/>
                          <a:latin typeface="+mn-lt"/>
                          <a:ea typeface="+mn-ea"/>
                          <a:cs typeface="+mn-cs"/>
                        </a:rPr>
                        <a:t>Review of Applications and Award Recommendation</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60048247"/>
                  </a:ext>
                </a:extLst>
              </a:tr>
              <a:tr h="58480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2000" b="1" dirty="0"/>
                        <a:t>September  8</a:t>
                      </a:r>
                      <a:r>
                        <a:rPr lang="en-US" sz="2000" b="1" baseline="30000" dirty="0"/>
                        <a:t>th</a:t>
                      </a:r>
                      <a:r>
                        <a:rPr lang="en-US" sz="2000" b="1" dirty="0"/>
                        <a:t> </a:t>
                      </a: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2000" b="1" i="0" kern="1200" dirty="0">
                          <a:solidFill>
                            <a:schemeClr val="tx1"/>
                          </a:solidFill>
                          <a:effectLst/>
                          <a:latin typeface="+mn-lt"/>
                          <a:ea typeface="+mn-ea"/>
                          <a:cs typeface="+mn-cs"/>
                        </a:rPr>
                        <a:t>Letter of Support Provided</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737006382"/>
                  </a:ext>
                </a:extLst>
              </a:tr>
              <a:tr h="72389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2000" b="1" dirty="0"/>
                        <a:t>September 13</a:t>
                      </a:r>
                      <a:r>
                        <a:rPr lang="en-US" sz="2000" b="1" baseline="30000" dirty="0"/>
                        <a:t>th</a:t>
                      </a:r>
                      <a:r>
                        <a:rPr lang="en-US" sz="2000" b="1" dirty="0"/>
                        <a:t> </a:t>
                      </a: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2000" b="1" i="0" kern="1200" dirty="0">
                          <a:solidFill>
                            <a:schemeClr val="tx1"/>
                          </a:solidFill>
                          <a:effectLst/>
                          <a:latin typeface="+mn-lt"/>
                          <a:ea typeface="+mn-ea"/>
                          <a:cs typeface="+mn-cs"/>
                        </a:rPr>
                        <a:t>Florida Housing Finance Agency Tax Credit application deadline</a:t>
                      </a:r>
                      <a:endParaRPr lang="en-US" sz="2000" b="1" dirty="0"/>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132627667"/>
                  </a:ext>
                </a:extLst>
              </a:tr>
            </a:tbl>
          </a:graphicData>
        </a:graphic>
      </p:graphicFrame>
      <p:sp>
        <p:nvSpPr>
          <p:cNvPr id="7" name="Footer Placeholder 6">
            <a:extLst>
              <a:ext uri="{FF2B5EF4-FFF2-40B4-BE49-F238E27FC236}">
                <a16:creationId xmlns:a16="http://schemas.microsoft.com/office/drawing/2014/main" id="{E405A448-3D6E-74F0-04B2-AFA20C6ACE6D}"/>
              </a:ext>
            </a:extLst>
          </p:cNvPr>
          <p:cNvSpPr>
            <a:spLocks noGrp="1"/>
          </p:cNvSpPr>
          <p:nvPr>
            <p:ph type="ftr" sz="quarter" idx="11"/>
          </p:nvPr>
        </p:nvSpPr>
        <p:spPr/>
        <p:txBody>
          <a:bodyPr/>
          <a:lstStyle/>
          <a:p>
            <a:r>
              <a:rPr lang="en-US" dirty="0"/>
              <a:t>Constance Andrews</a:t>
            </a:r>
          </a:p>
        </p:txBody>
      </p:sp>
    </p:spTree>
    <p:extLst>
      <p:ext uri="{BB962C8B-B14F-4D97-AF65-F5344CB8AC3E}">
        <p14:creationId xmlns:p14="http://schemas.microsoft.com/office/powerpoint/2010/main" val="4063874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3032-39C9-4F68-25B4-0E7783E7EDEC}"/>
              </a:ext>
            </a:extLst>
          </p:cNvPr>
          <p:cNvSpPr>
            <a:spLocks noGrp="1"/>
          </p:cNvSpPr>
          <p:nvPr>
            <p:ph type="title"/>
          </p:nvPr>
        </p:nvSpPr>
        <p:spPr/>
        <p:txBody>
          <a:bodyPr/>
          <a:lstStyle/>
          <a:p>
            <a:r>
              <a:rPr lang="en-US" dirty="0"/>
              <a:t>Application | Important Dates</a:t>
            </a:r>
          </a:p>
        </p:txBody>
      </p:sp>
      <p:sp>
        <p:nvSpPr>
          <p:cNvPr id="3" name="Content Placeholder 2">
            <a:extLst>
              <a:ext uri="{FF2B5EF4-FFF2-40B4-BE49-F238E27FC236}">
                <a16:creationId xmlns:a16="http://schemas.microsoft.com/office/drawing/2014/main" id="{7068E3FA-9E93-D731-5B7C-2611E7F83F28}"/>
              </a:ext>
            </a:extLst>
          </p:cNvPr>
          <p:cNvSpPr>
            <a:spLocks noGrp="1"/>
          </p:cNvSpPr>
          <p:nvPr>
            <p:ph sz="quarter" idx="13"/>
          </p:nvPr>
        </p:nvSpPr>
        <p:spPr>
          <a:xfrm>
            <a:off x="569343" y="1747157"/>
            <a:ext cx="10784457" cy="4731281"/>
          </a:xfrm>
        </p:spPr>
        <p:txBody>
          <a:bodyPr>
            <a:normAutofit fontScale="47500" lnSpcReduction="20000"/>
          </a:bodyPr>
          <a:lstStyle/>
          <a:p>
            <a:pPr>
              <a:lnSpc>
                <a:spcPct val="150000"/>
              </a:lnSpc>
              <a:spcBef>
                <a:spcPts val="0"/>
              </a:spcBef>
            </a:pPr>
            <a:endParaRPr lang="en-US" sz="9600" dirty="0">
              <a:ea typeface="Times New Roman" panose="02020603050405020304" pitchFamily="18" charset="0"/>
              <a:cs typeface="Times New Roman" panose="02020603050405020304" pitchFamily="18" charset="0"/>
            </a:endParaRPr>
          </a:p>
          <a:p>
            <a:pPr>
              <a:lnSpc>
                <a:spcPct val="150000"/>
              </a:lnSpc>
              <a:spcBef>
                <a:spcPts val="0"/>
              </a:spcBef>
            </a:pPr>
            <a:endParaRPr lang="en-US" sz="9600" dirty="0">
              <a:ea typeface="Times New Roman" panose="02020603050405020304" pitchFamily="18" charset="0"/>
              <a:cs typeface="Times New Roman" panose="02020603050405020304" pitchFamily="18" charset="0"/>
            </a:endParaRPr>
          </a:p>
          <a:p>
            <a:pPr marL="0" indent="0">
              <a:spcBef>
                <a:spcPts val="0"/>
              </a:spcBef>
              <a:buNone/>
            </a:pPr>
            <a:endParaRPr lang="en-US" sz="9600" b="1" dirty="0">
              <a:ea typeface="Times New Roman" panose="02020603050405020304" pitchFamily="18" charset="0"/>
              <a:cs typeface="Times New Roman" panose="02020603050405020304" pitchFamily="18" charset="0"/>
            </a:endParaRPr>
          </a:p>
          <a:p>
            <a:pPr marL="0" indent="0">
              <a:spcBef>
                <a:spcPts val="0"/>
              </a:spcBef>
              <a:buNone/>
            </a:pPr>
            <a:endParaRPr lang="en-US" sz="9600" b="1" dirty="0">
              <a:ea typeface="Times New Roman" panose="02020603050405020304" pitchFamily="18" charset="0"/>
              <a:cs typeface="Times New Roman" panose="02020603050405020304" pitchFamily="18" charset="0"/>
            </a:endParaRPr>
          </a:p>
          <a:p>
            <a:pPr marL="0" indent="0">
              <a:spcBef>
                <a:spcPts val="0"/>
              </a:spcBef>
              <a:buNone/>
            </a:pPr>
            <a:endParaRPr lang="en-US" sz="9600" b="1" dirty="0">
              <a:ea typeface="Times New Roman" panose="02020603050405020304" pitchFamily="18" charset="0"/>
              <a:cs typeface="Times New Roman" panose="02020603050405020304" pitchFamily="18" charset="0"/>
            </a:endParaRPr>
          </a:p>
          <a:p>
            <a:pPr marL="0" indent="0">
              <a:spcBef>
                <a:spcPts val="0"/>
              </a:spcBef>
              <a:buNone/>
            </a:pPr>
            <a:endParaRPr lang="en-US" sz="9600" b="1" dirty="0">
              <a:ea typeface="Times New Roman" panose="02020603050405020304" pitchFamily="18" charset="0"/>
              <a:cs typeface="Times New Roman" panose="02020603050405020304" pitchFamily="18" charset="0"/>
            </a:endParaRPr>
          </a:p>
          <a:p>
            <a:endParaRPr lang="en-US" dirty="0"/>
          </a:p>
          <a:p>
            <a:pPr marL="0" indent="0">
              <a:buNone/>
            </a:pPr>
            <a:r>
              <a:rPr lang="en-US" b="1" dirty="0"/>
              <a:t>	</a:t>
            </a:r>
          </a:p>
          <a:p>
            <a:pPr marL="0" indent="0">
              <a:buNone/>
            </a:pPr>
            <a:endParaRPr lang="en-US" dirty="0"/>
          </a:p>
          <a:p>
            <a:endParaRPr lang="en-US" dirty="0"/>
          </a:p>
        </p:txBody>
      </p:sp>
      <p:sp>
        <p:nvSpPr>
          <p:cNvPr id="8" name="TextBox 7">
            <a:extLst>
              <a:ext uri="{FF2B5EF4-FFF2-40B4-BE49-F238E27FC236}">
                <a16:creationId xmlns:a16="http://schemas.microsoft.com/office/drawing/2014/main" id="{5A144D75-6072-7ACE-BE83-0E9FCC57D50F}"/>
              </a:ext>
            </a:extLst>
          </p:cNvPr>
          <p:cNvSpPr txBox="1"/>
          <p:nvPr/>
        </p:nvSpPr>
        <p:spPr>
          <a:xfrm>
            <a:off x="700177" y="1706820"/>
            <a:ext cx="10784457" cy="37240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kern="1200" cap="none" spc="0" normalizeH="0" baseline="0" noProof="0" dirty="0">
                <a:ln>
                  <a:noFill/>
                </a:ln>
                <a:solidFill>
                  <a:prstClr val="black"/>
                </a:solidFill>
                <a:effectLst/>
                <a:uLnTx/>
                <a:uFillTx/>
                <a:latin typeface="Calibri" panose="020F0502020204030204"/>
                <a:ea typeface="+mn-ea"/>
                <a:cs typeface="+mn-cs"/>
              </a:rPr>
              <a:t>August 17</a:t>
            </a:r>
            <a:r>
              <a:rPr kumimoji="0" lang="en-US" sz="2000" b="1" i="0" u="none" kern="1200" cap="none" spc="0" normalizeH="0" baseline="30000" noProof="0" dirty="0">
                <a:ln>
                  <a:noFill/>
                </a:ln>
                <a:solidFill>
                  <a:prstClr val="black"/>
                </a:solidFill>
                <a:effectLst/>
                <a:uLnTx/>
                <a:uFillTx/>
                <a:latin typeface="Calibri" panose="020F0502020204030204"/>
                <a:ea typeface="+mn-ea"/>
                <a:cs typeface="+mn-cs"/>
              </a:rPr>
              <a:t>th</a:t>
            </a:r>
            <a:r>
              <a:rPr kumimoji="0" lang="en-US" sz="2000" b="1" i="0" u="non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Deadline for Workshop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All questions regarding any of the requirements contained in the RFP package after the workshop will be required to be </a:t>
            </a:r>
            <a:r>
              <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rPr>
              <a:t>submitted in writing</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to</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kayon.henderson@tampagov.net </a:t>
            </a:r>
            <a:r>
              <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rPr>
              <a:t>no later than 4:30 PM EST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kern="1200" cap="none" spc="0" normalizeH="0" baseline="0" noProof="0" dirty="0">
                <a:ln>
                  <a:noFill/>
                </a:ln>
                <a:solidFill>
                  <a:prstClr val="black"/>
                </a:solidFill>
                <a:effectLst/>
                <a:uLnTx/>
                <a:uFillTx/>
                <a:latin typeface="Calibri" panose="020F0502020204030204"/>
                <a:ea typeface="+mn-ea"/>
                <a:cs typeface="+mn-cs"/>
              </a:rPr>
              <a:t>August 21</a:t>
            </a:r>
            <a:r>
              <a:rPr kumimoji="0" lang="en-US" sz="2000" b="1" i="0" u="none" kern="1200" cap="none" spc="0" normalizeH="0" baseline="30000" noProof="0" dirty="0">
                <a:ln>
                  <a:noFill/>
                </a:ln>
                <a:solidFill>
                  <a:prstClr val="black"/>
                </a:solidFill>
                <a:effectLst/>
                <a:uLnTx/>
                <a:uFillTx/>
                <a:latin typeface="Calibri" panose="020F0502020204030204"/>
                <a:ea typeface="+mn-ea"/>
                <a:cs typeface="+mn-cs"/>
              </a:rPr>
              <a:t>st</a:t>
            </a:r>
            <a:r>
              <a:rPr kumimoji="0" lang="en-US" sz="2000" b="1" i="0" u="non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Deadline for Clarification Responses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Clarification questions based on the responses provided must be </a:t>
            </a:r>
            <a:r>
              <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rPr>
              <a:t>submitted no later than 4:30 PM EST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and it will be the responsibility of the Developer to confirm that the City is in receipt of the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kern="1200" cap="none" spc="0" normalizeH="0" baseline="0" noProof="0" dirty="0">
                <a:ln>
                  <a:noFill/>
                </a:ln>
                <a:solidFill>
                  <a:prstClr val="black"/>
                </a:solidFill>
                <a:effectLst/>
                <a:uLnTx/>
                <a:uFillTx/>
                <a:latin typeface="Calibri" panose="020F0502020204030204"/>
                <a:ea typeface="+mn-ea"/>
                <a:cs typeface="+mn-cs"/>
              </a:rPr>
              <a:t>August 31</a:t>
            </a:r>
            <a:r>
              <a:rPr kumimoji="0" lang="en-US" sz="2000" b="1" i="0" u="none" kern="1200" cap="none" spc="0" normalizeH="0" baseline="30000" noProof="0" dirty="0">
                <a:ln>
                  <a:noFill/>
                </a:ln>
                <a:solidFill>
                  <a:prstClr val="black"/>
                </a:solidFill>
                <a:effectLst/>
                <a:uLnTx/>
                <a:uFillTx/>
                <a:latin typeface="Calibri" panose="020F0502020204030204"/>
                <a:ea typeface="+mn-ea"/>
                <a:cs typeface="+mn-cs"/>
              </a:rPr>
              <a:t>st</a:t>
            </a:r>
            <a:r>
              <a:rPr kumimoji="0" lang="en-US" sz="2000" b="1" i="0" u="non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Proposal Submission Deadline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black"/>
                </a:solidFill>
                <a:effectLst/>
                <a:uLnTx/>
                <a:uFillTx/>
                <a:latin typeface="Calibri" panose="020F0502020204030204"/>
                <a:ea typeface="+mn-ea"/>
                <a:cs typeface="+mn-cs"/>
              </a:rPr>
              <a:t>PROPOSALS MUST BE RECEIVED NO LATER THAN 12:00 PM EST.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Submission of Proposals by regular mail, hand delivery, or express mail must be in a sealed envelope/box with the Developer’s name and return address indicated. </a:t>
            </a:r>
            <a:endParaRPr lang="en-US" dirty="0"/>
          </a:p>
        </p:txBody>
      </p:sp>
      <p:sp>
        <p:nvSpPr>
          <p:cNvPr id="5" name="Footer Placeholder 4">
            <a:extLst>
              <a:ext uri="{FF2B5EF4-FFF2-40B4-BE49-F238E27FC236}">
                <a16:creationId xmlns:a16="http://schemas.microsoft.com/office/drawing/2014/main" id="{BA0EF17B-7E06-94BB-128D-BC31261E8472}"/>
              </a:ext>
            </a:extLst>
          </p:cNvPr>
          <p:cNvSpPr>
            <a:spLocks noGrp="1"/>
          </p:cNvSpPr>
          <p:nvPr>
            <p:ph type="ftr" sz="quarter" idx="11"/>
          </p:nvPr>
        </p:nvSpPr>
        <p:spPr/>
        <p:txBody>
          <a:bodyPr/>
          <a:lstStyle/>
          <a:p>
            <a:r>
              <a:rPr lang="en-US" dirty="0"/>
              <a:t>Constance Andrews</a:t>
            </a:r>
          </a:p>
        </p:txBody>
      </p:sp>
    </p:spTree>
    <p:extLst>
      <p:ext uri="{BB962C8B-B14F-4D97-AF65-F5344CB8AC3E}">
        <p14:creationId xmlns:p14="http://schemas.microsoft.com/office/powerpoint/2010/main" val="3549217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3032-39C9-4F68-25B4-0E7783E7EDEC}"/>
              </a:ext>
            </a:extLst>
          </p:cNvPr>
          <p:cNvSpPr>
            <a:spLocks noGrp="1"/>
          </p:cNvSpPr>
          <p:nvPr>
            <p:ph type="title"/>
          </p:nvPr>
        </p:nvSpPr>
        <p:spPr/>
        <p:txBody>
          <a:bodyPr/>
          <a:lstStyle/>
          <a:p>
            <a:r>
              <a:rPr lang="en-US" dirty="0"/>
              <a:t>Application | Important Dates</a:t>
            </a:r>
          </a:p>
        </p:txBody>
      </p:sp>
      <p:sp>
        <p:nvSpPr>
          <p:cNvPr id="3" name="Content Placeholder 2">
            <a:extLst>
              <a:ext uri="{FF2B5EF4-FFF2-40B4-BE49-F238E27FC236}">
                <a16:creationId xmlns:a16="http://schemas.microsoft.com/office/drawing/2014/main" id="{7068E3FA-9E93-D731-5B7C-2611E7F83F28}"/>
              </a:ext>
            </a:extLst>
          </p:cNvPr>
          <p:cNvSpPr>
            <a:spLocks noGrp="1"/>
          </p:cNvSpPr>
          <p:nvPr>
            <p:ph sz="quarter" idx="13"/>
          </p:nvPr>
        </p:nvSpPr>
        <p:spPr>
          <a:xfrm>
            <a:off x="569343" y="1747157"/>
            <a:ext cx="10784457" cy="4731281"/>
          </a:xfrm>
        </p:spPr>
        <p:txBody>
          <a:bodyPr>
            <a:normAutofit fontScale="47500" lnSpcReduction="20000"/>
          </a:bodyPr>
          <a:lstStyle/>
          <a:p>
            <a:pPr>
              <a:lnSpc>
                <a:spcPct val="150000"/>
              </a:lnSpc>
              <a:spcBef>
                <a:spcPts val="0"/>
              </a:spcBef>
            </a:pPr>
            <a:endParaRPr lang="en-US" sz="9600" dirty="0">
              <a:ea typeface="Times New Roman" panose="02020603050405020304" pitchFamily="18" charset="0"/>
              <a:cs typeface="Times New Roman" panose="02020603050405020304" pitchFamily="18" charset="0"/>
            </a:endParaRPr>
          </a:p>
          <a:p>
            <a:pPr>
              <a:lnSpc>
                <a:spcPct val="150000"/>
              </a:lnSpc>
              <a:spcBef>
                <a:spcPts val="0"/>
              </a:spcBef>
            </a:pPr>
            <a:endParaRPr lang="en-US" sz="9600" dirty="0">
              <a:ea typeface="Times New Roman" panose="02020603050405020304" pitchFamily="18" charset="0"/>
              <a:cs typeface="Times New Roman" panose="02020603050405020304" pitchFamily="18" charset="0"/>
            </a:endParaRPr>
          </a:p>
          <a:p>
            <a:pPr marL="0" indent="0">
              <a:spcBef>
                <a:spcPts val="0"/>
              </a:spcBef>
              <a:buNone/>
            </a:pPr>
            <a:endParaRPr lang="en-US" sz="9600" b="1" dirty="0">
              <a:ea typeface="Times New Roman" panose="02020603050405020304" pitchFamily="18" charset="0"/>
              <a:cs typeface="Times New Roman" panose="02020603050405020304" pitchFamily="18" charset="0"/>
            </a:endParaRPr>
          </a:p>
          <a:p>
            <a:pPr marL="0" indent="0">
              <a:spcBef>
                <a:spcPts val="0"/>
              </a:spcBef>
              <a:buNone/>
            </a:pPr>
            <a:endParaRPr lang="en-US" sz="9600" b="1" dirty="0">
              <a:ea typeface="Times New Roman" panose="02020603050405020304" pitchFamily="18" charset="0"/>
              <a:cs typeface="Times New Roman" panose="02020603050405020304" pitchFamily="18" charset="0"/>
            </a:endParaRPr>
          </a:p>
          <a:p>
            <a:pPr marL="0" indent="0">
              <a:spcBef>
                <a:spcPts val="0"/>
              </a:spcBef>
              <a:buNone/>
            </a:pPr>
            <a:endParaRPr lang="en-US" sz="9600" b="1" dirty="0">
              <a:ea typeface="Times New Roman" panose="02020603050405020304" pitchFamily="18" charset="0"/>
              <a:cs typeface="Times New Roman" panose="02020603050405020304" pitchFamily="18" charset="0"/>
            </a:endParaRPr>
          </a:p>
          <a:p>
            <a:pPr marL="0" indent="0">
              <a:spcBef>
                <a:spcPts val="0"/>
              </a:spcBef>
              <a:buNone/>
            </a:pPr>
            <a:endParaRPr lang="en-US" sz="9600" b="1" dirty="0">
              <a:ea typeface="Times New Roman" panose="02020603050405020304" pitchFamily="18" charset="0"/>
              <a:cs typeface="Times New Roman" panose="02020603050405020304" pitchFamily="18" charset="0"/>
            </a:endParaRPr>
          </a:p>
          <a:p>
            <a:endParaRPr lang="en-US" dirty="0"/>
          </a:p>
          <a:p>
            <a:pPr marL="0" indent="0">
              <a:buNone/>
            </a:pPr>
            <a:r>
              <a:rPr lang="en-US" b="1" dirty="0"/>
              <a:t>	</a:t>
            </a:r>
          </a:p>
          <a:p>
            <a:pPr marL="0" indent="0">
              <a:buNone/>
            </a:pPr>
            <a:endParaRPr lang="en-US" dirty="0"/>
          </a:p>
          <a:p>
            <a:endParaRPr lang="en-US" dirty="0"/>
          </a:p>
        </p:txBody>
      </p:sp>
      <p:sp>
        <p:nvSpPr>
          <p:cNvPr id="8" name="TextBox 7">
            <a:extLst>
              <a:ext uri="{FF2B5EF4-FFF2-40B4-BE49-F238E27FC236}">
                <a16:creationId xmlns:a16="http://schemas.microsoft.com/office/drawing/2014/main" id="{5A144D75-6072-7ACE-BE83-0E9FCC57D50F}"/>
              </a:ext>
            </a:extLst>
          </p:cNvPr>
          <p:cNvSpPr txBox="1"/>
          <p:nvPr/>
        </p:nvSpPr>
        <p:spPr>
          <a:xfrm>
            <a:off x="665672" y="1704717"/>
            <a:ext cx="11057626" cy="5016758"/>
          </a:xfrm>
          <a:prstGeom prst="rect">
            <a:avLst/>
          </a:prstGeom>
          <a:noFill/>
        </p:spPr>
        <p:txBody>
          <a:bodyPr wrap="square">
            <a:spAutoFit/>
          </a:bodyPr>
          <a:lstStyle/>
          <a:p>
            <a:pPr>
              <a:defRPr/>
            </a:pPr>
            <a:r>
              <a:rPr kumimoji="0" lang="en-US" sz="2000" b="1" i="0" u="none" kern="1200" cap="none" spc="0" normalizeH="0" baseline="0" noProof="0" dirty="0">
                <a:ln>
                  <a:noFill/>
                </a:ln>
                <a:solidFill>
                  <a:prstClr val="black"/>
                </a:solidFill>
                <a:effectLst/>
                <a:uLnTx/>
                <a:uFillTx/>
                <a:latin typeface="Calibri" panose="020F0502020204030204"/>
                <a:ea typeface="+mn-ea"/>
                <a:cs typeface="+mn-cs"/>
              </a:rPr>
              <a:t>August 31</a:t>
            </a:r>
            <a:r>
              <a:rPr kumimoji="0" lang="en-US" sz="2000" b="1" i="0" u="none" kern="1200" cap="none" spc="0" normalizeH="0" baseline="30000" noProof="0" dirty="0">
                <a:ln>
                  <a:noFill/>
                </a:ln>
                <a:solidFill>
                  <a:prstClr val="black"/>
                </a:solidFill>
                <a:effectLst/>
                <a:uLnTx/>
                <a:uFillTx/>
                <a:latin typeface="Calibri" panose="020F0502020204030204"/>
                <a:ea typeface="+mn-ea"/>
                <a:cs typeface="+mn-cs"/>
              </a:rPr>
              <a:t>st</a:t>
            </a:r>
            <a:r>
              <a:rPr kumimoji="0" lang="en-US" sz="2000" b="1" i="0" u="non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Proposal Submission Deadline cont.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i="0" u="sng" strike="noStrike" kern="1200" cap="none" spc="0" normalizeH="0" baseline="0" noProof="0" dirty="0">
                <a:ln>
                  <a:noFill/>
                </a:ln>
                <a:solidFill>
                  <a:prstClr val="black"/>
                </a:solidFill>
                <a:effectLst/>
                <a:uLnTx/>
                <a:uFillTx/>
                <a:latin typeface="Calibri" panose="020F0502020204030204"/>
                <a:ea typeface="+mn-ea"/>
                <a:cs typeface="+mn-cs"/>
              </a:rPr>
              <a:t>Type or print the RFP Title on the envelope/box.</a:t>
            </a:r>
            <a:r>
              <a:rPr kumimoji="0" lang="en-US" sz="2000" i="0"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Address the Proposal envelope/box as follows: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City of Tampa Purchasing Department</a:t>
            </a:r>
            <a:b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Tampa Municipal Office Building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306 E. Jackson Street, 2nd Floor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Tampa, Florida 33602</a:t>
            </a:r>
            <a:endParaRPr lang="en-US" sz="2000" b="1" dirty="0"/>
          </a:p>
          <a:p>
            <a:endParaRPr lang="en-US" sz="2000" b="1" dirty="0"/>
          </a:p>
          <a:p>
            <a:r>
              <a:rPr lang="en-US" sz="2000" b="1" dirty="0"/>
              <a:t>September 6</a:t>
            </a:r>
            <a:r>
              <a:rPr lang="en-US" sz="2000" b="1" baseline="30000" dirty="0"/>
              <a:t>th</a:t>
            </a:r>
            <a:r>
              <a:rPr lang="en-US" sz="2000" b="1" dirty="0"/>
              <a:t> - Proposal review and funding recommendations</a:t>
            </a:r>
          </a:p>
          <a:p>
            <a:r>
              <a:rPr lang="en-US" sz="2000" dirty="0"/>
              <a:t>Applicants who pass the threshold review will be evaluated by a selection committee and notified of the status of their proposal.</a:t>
            </a:r>
          </a:p>
          <a:p>
            <a:r>
              <a:rPr lang="en-US" sz="2000" dirty="0"/>
              <a:t> </a:t>
            </a:r>
          </a:p>
          <a:p>
            <a:pPr lvl="0"/>
            <a:r>
              <a:rPr lang="en-US" sz="2000" b="1" dirty="0">
                <a:solidFill>
                  <a:prstClr val="black"/>
                </a:solidFill>
              </a:rPr>
              <a:t>September 8</a:t>
            </a:r>
            <a:r>
              <a:rPr lang="en-US" sz="2000" b="1" baseline="30000" dirty="0">
                <a:solidFill>
                  <a:prstClr val="black"/>
                </a:solidFill>
              </a:rPr>
              <a:t>th</a:t>
            </a:r>
            <a:r>
              <a:rPr lang="en-US" sz="2000" b="1" dirty="0">
                <a:solidFill>
                  <a:prstClr val="black"/>
                </a:solidFill>
              </a:rPr>
              <a:t> – Letter of Support</a:t>
            </a:r>
          </a:p>
          <a:p>
            <a:pPr lvl="0"/>
            <a:r>
              <a:rPr lang="en-US" sz="2000" dirty="0">
                <a:solidFill>
                  <a:prstClr val="black"/>
                </a:solidFill>
              </a:rPr>
              <a:t>Successful developer will receive support letter from City of Tampa with a financial commitment.</a:t>
            </a:r>
          </a:p>
          <a:p>
            <a:pPr fontAlgn="t"/>
            <a:endParaRPr lang="en-US" sz="2000" b="1" dirty="0"/>
          </a:p>
          <a:p>
            <a:r>
              <a:rPr lang="en-US" sz="2000" b="1" dirty="0"/>
              <a:t>September 13</a:t>
            </a:r>
            <a:r>
              <a:rPr lang="en-US" sz="2000" b="1" baseline="30000" dirty="0"/>
              <a:t>th</a:t>
            </a:r>
            <a:r>
              <a:rPr lang="en-US" sz="2000" b="1" dirty="0"/>
              <a:t> – Florida Housing Finance Agency Tax Credit applications due. </a:t>
            </a:r>
          </a:p>
          <a:p>
            <a:endParaRPr lang="en-US" sz="2000" b="1" dirty="0"/>
          </a:p>
        </p:txBody>
      </p:sp>
      <p:sp>
        <p:nvSpPr>
          <p:cNvPr id="5" name="Footer Placeholder 4">
            <a:extLst>
              <a:ext uri="{FF2B5EF4-FFF2-40B4-BE49-F238E27FC236}">
                <a16:creationId xmlns:a16="http://schemas.microsoft.com/office/drawing/2014/main" id="{4A4DBC36-63B1-4CB6-6A50-E1A1EF9E5725}"/>
              </a:ext>
            </a:extLst>
          </p:cNvPr>
          <p:cNvSpPr>
            <a:spLocks noGrp="1"/>
          </p:cNvSpPr>
          <p:nvPr>
            <p:ph type="ftr" sz="quarter" idx="11"/>
          </p:nvPr>
        </p:nvSpPr>
        <p:spPr/>
        <p:txBody>
          <a:bodyPr/>
          <a:lstStyle/>
          <a:p>
            <a:r>
              <a:rPr lang="en-US" dirty="0"/>
              <a:t>Constance Andrews</a:t>
            </a:r>
          </a:p>
        </p:txBody>
      </p:sp>
    </p:spTree>
    <p:extLst>
      <p:ext uri="{BB962C8B-B14F-4D97-AF65-F5344CB8AC3E}">
        <p14:creationId xmlns:p14="http://schemas.microsoft.com/office/powerpoint/2010/main" val="3585719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3032-39C9-4F68-25B4-0E7783E7EDEC}"/>
              </a:ext>
            </a:extLst>
          </p:cNvPr>
          <p:cNvSpPr>
            <a:spLocks noGrp="1"/>
          </p:cNvSpPr>
          <p:nvPr>
            <p:ph type="title"/>
          </p:nvPr>
        </p:nvSpPr>
        <p:spPr/>
        <p:txBody>
          <a:bodyPr/>
          <a:lstStyle/>
          <a:p>
            <a:r>
              <a:rPr lang="en-US" sz="4400" b="1" dirty="0">
                <a:solidFill>
                  <a:schemeClr val="bg1"/>
                </a:solidFill>
                <a:latin typeface="+mn-lt"/>
              </a:rPr>
              <a:t>Application | RFP Selection Criteria</a:t>
            </a:r>
            <a:endParaRPr lang="en-US" dirty="0"/>
          </a:p>
        </p:txBody>
      </p:sp>
      <p:sp>
        <p:nvSpPr>
          <p:cNvPr id="3" name="Content Placeholder 2">
            <a:extLst>
              <a:ext uri="{FF2B5EF4-FFF2-40B4-BE49-F238E27FC236}">
                <a16:creationId xmlns:a16="http://schemas.microsoft.com/office/drawing/2014/main" id="{7068E3FA-9E93-D731-5B7C-2611E7F83F28}"/>
              </a:ext>
            </a:extLst>
          </p:cNvPr>
          <p:cNvSpPr>
            <a:spLocks noGrp="1"/>
          </p:cNvSpPr>
          <p:nvPr>
            <p:ph sz="quarter" idx="13"/>
          </p:nvPr>
        </p:nvSpPr>
        <p:spPr>
          <a:xfrm>
            <a:off x="569343" y="1747157"/>
            <a:ext cx="10784457" cy="4731281"/>
          </a:xfrm>
        </p:spPr>
        <p:txBody>
          <a:bodyPr>
            <a:normAutofit fontScale="47500" lnSpcReduction="20000"/>
          </a:bodyPr>
          <a:lstStyle/>
          <a:p>
            <a:pPr>
              <a:lnSpc>
                <a:spcPct val="150000"/>
              </a:lnSpc>
              <a:spcBef>
                <a:spcPts val="0"/>
              </a:spcBef>
            </a:pPr>
            <a:endParaRPr lang="en-US" sz="9600" dirty="0">
              <a:ea typeface="Times New Roman" panose="02020603050405020304" pitchFamily="18" charset="0"/>
              <a:cs typeface="Times New Roman" panose="02020603050405020304" pitchFamily="18" charset="0"/>
            </a:endParaRPr>
          </a:p>
          <a:p>
            <a:pPr>
              <a:lnSpc>
                <a:spcPct val="150000"/>
              </a:lnSpc>
              <a:spcBef>
                <a:spcPts val="0"/>
              </a:spcBef>
            </a:pPr>
            <a:endParaRPr lang="en-US" sz="9600" dirty="0">
              <a:ea typeface="Times New Roman" panose="02020603050405020304" pitchFamily="18" charset="0"/>
              <a:cs typeface="Times New Roman" panose="02020603050405020304" pitchFamily="18" charset="0"/>
            </a:endParaRPr>
          </a:p>
          <a:p>
            <a:pPr marL="0" indent="0">
              <a:spcBef>
                <a:spcPts val="0"/>
              </a:spcBef>
              <a:buNone/>
            </a:pPr>
            <a:endParaRPr lang="en-US" sz="9600" b="1" dirty="0">
              <a:ea typeface="Times New Roman" panose="02020603050405020304" pitchFamily="18" charset="0"/>
              <a:cs typeface="Times New Roman" panose="02020603050405020304" pitchFamily="18" charset="0"/>
            </a:endParaRPr>
          </a:p>
          <a:p>
            <a:pPr marL="0" indent="0">
              <a:spcBef>
                <a:spcPts val="0"/>
              </a:spcBef>
              <a:buNone/>
            </a:pPr>
            <a:endParaRPr lang="en-US" sz="9600" b="1" dirty="0">
              <a:ea typeface="Times New Roman" panose="02020603050405020304" pitchFamily="18" charset="0"/>
              <a:cs typeface="Times New Roman" panose="02020603050405020304" pitchFamily="18" charset="0"/>
            </a:endParaRPr>
          </a:p>
          <a:p>
            <a:pPr marL="0" indent="0">
              <a:spcBef>
                <a:spcPts val="0"/>
              </a:spcBef>
              <a:buNone/>
            </a:pPr>
            <a:endParaRPr lang="en-US" sz="9600" b="1" dirty="0">
              <a:ea typeface="Times New Roman" panose="02020603050405020304" pitchFamily="18" charset="0"/>
              <a:cs typeface="Times New Roman" panose="02020603050405020304" pitchFamily="18" charset="0"/>
            </a:endParaRPr>
          </a:p>
          <a:p>
            <a:pPr marL="0" indent="0">
              <a:spcBef>
                <a:spcPts val="0"/>
              </a:spcBef>
              <a:buNone/>
            </a:pPr>
            <a:endParaRPr lang="en-US" sz="9600" b="1" dirty="0">
              <a:ea typeface="Times New Roman" panose="02020603050405020304" pitchFamily="18" charset="0"/>
              <a:cs typeface="Times New Roman" panose="02020603050405020304" pitchFamily="18" charset="0"/>
            </a:endParaRPr>
          </a:p>
          <a:p>
            <a:endParaRPr lang="en-US" dirty="0"/>
          </a:p>
          <a:p>
            <a:pPr marL="0" indent="0">
              <a:buNone/>
            </a:pPr>
            <a:r>
              <a:rPr lang="en-US" b="1" dirty="0"/>
              <a:t>	</a:t>
            </a:r>
          </a:p>
          <a:p>
            <a:pPr marL="0" indent="0">
              <a:buNone/>
            </a:pPr>
            <a:endParaRPr lang="en-US" dirty="0"/>
          </a:p>
          <a:p>
            <a:endParaRPr lang="en-US" dirty="0"/>
          </a:p>
        </p:txBody>
      </p:sp>
      <p:sp>
        <p:nvSpPr>
          <p:cNvPr id="8" name="TextBox 7">
            <a:extLst>
              <a:ext uri="{FF2B5EF4-FFF2-40B4-BE49-F238E27FC236}">
                <a16:creationId xmlns:a16="http://schemas.microsoft.com/office/drawing/2014/main" id="{5A144D75-6072-7ACE-BE83-0E9FCC57D50F}"/>
              </a:ext>
            </a:extLst>
          </p:cNvPr>
          <p:cNvSpPr txBox="1"/>
          <p:nvPr/>
        </p:nvSpPr>
        <p:spPr>
          <a:xfrm>
            <a:off x="760562" y="2136480"/>
            <a:ext cx="11057626" cy="3785652"/>
          </a:xfrm>
          <a:prstGeom prst="rect">
            <a:avLst/>
          </a:prstGeom>
          <a:noFill/>
        </p:spPr>
        <p:txBody>
          <a:bodyPr wrap="square">
            <a:spAutoFit/>
          </a:bodyPr>
          <a:lstStyle/>
          <a:p>
            <a:r>
              <a:rPr lang="en-US" sz="2000" b="1" u="sng" dirty="0"/>
              <a:t>Organizational Capacity (20 points)</a:t>
            </a:r>
            <a:r>
              <a:rPr lang="en-US" sz="2000" dirty="0"/>
              <a:t>- Management Team, Grant administration capabilities, Organizational History of Providing Affordable Housing, Experience Working on HUD Funded Program </a:t>
            </a:r>
          </a:p>
          <a:p>
            <a:endParaRPr lang="en-US" sz="2000" dirty="0"/>
          </a:p>
          <a:p>
            <a:r>
              <a:rPr lang="en-US" sz="2000" b="1" u="sng" dirty="0"/>
              <a:t>Environmental Review (10 points)- </a:t>
            </a:r>
            <a:r>
              <a:rPr lang="en-US" sz="2000" dirty="0"/>
              <a:t>Environmental Review Complete or Environmental Review Mitigation Needed</a:t>
            </a:r>
          </a:p>
          <a:p>
            <a:endParaRPr lang="en-US" sz="2000" dirty="0"/>
          </a:p>
          <a:p>
            <a:r>
              <a:rPr lang="en-US" sz="2000" b="1" u="sng" dirty="0"/>
              <a:t>Project Description(20 points)</a:t>
            </a:r>
            <a:r>
              <a:rPr lang="en-US" sz="2000" dirty="0"/>
              <a:t> - Describe the project, Population Served, Project Benefits (job creation, homeless set-aside, increase tax base, handicap accessibility, green building)</a:t>
            </a:r>
          </a:p>
          <a:p>
            <a:endParaRPr lang="en-US" sz="2000" dirty="0"/>
          </a:p>
          <a:p>
            <a:r>
              <a:rPr lang="en-US" sz="2000" b="1" u="sng" dirty="0"/>
              <a:t>Project Readiness (15 points)</a:t>
            </a:r>
            <a:r>
              <a:rPr lang="en-US" sz="2000" dirty="0"/>
              <a:t> -  Schedule is feasible and reasonable, Zoning/land use, Schedule fits with funding cycle</a:t>
            </a:r>
          </a:p>
          <a:p>
            <a:endParaRPr lang="en-US" sz="2000" dirty="0"/>
          </a:p>
        </p:txBody>
      </p:sp>
      <p:sp>
        <p:nvSpPr>
          <p:cNvPr id="5" name="Footer Placeholder 4">
            <a:extLst>
              <a:ext uri="{FF2B5EF4-FFF2-40B4-BE49-F238E27FC236}">
                <a16:creationId xmlns:a16="http://schemas.microsoft.com/office/drawing/2014/main" id="{FC347539-692F-1B2F-9F3E-3DC2890FDD5E}"/>
              </a:ext>
            </a:extLst>
          </p:cNvPr>
          <p:cNvSpPr>
            <a:spLocks noGrp="1"/>
          </p:cNvSpPr>
          <p:nvPr>
            <p:ph type="ftr" sz="quarter" idx="11"/>
          </p:nvPr>
        </p:nvSpPr>
        <p:spPr/>
        <p:txBody>
          <a:bodyPr/>
          <a:lstStyle/>
          <a:p>
            <a:r>
              <a:rPr lang="en-US" dirty="0"/>
              <a:t>Constance Andrews</a:t>
            </a:r>
          </a:p>
        </p:txBody>
      </p:sp>
    </p:spTree>
    <p:extLst>
      <p:ext uri="{BB962C8B-B14F-4D97-AF65-F5344CB8AC3E}">
        <p14:creationId xmlns:p14="http://schemas.microsoft.com/office/powerpoint/2010/main" val="297849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A2F8A-BF32-CE80-2A23-21674623497E}"/>
              </a:ext>
            </a:extLst>
          </p:cNvPr>
          <p:cNvSpPr>
            <a:spLocks noGrp="1"/>
          </p:cNvSpPr>
          <p:nvPr>
            <p:ph type="title"/>
          </p:nvPr>
        </p:nvSpPr>
        <p:spPr/>
        <p:txBody>
          <a:bodyPr/>
          <a:lstStyle/>
          <a:p>
            <a:r>
              <a:rPr lang="en-US" dirty="0"/>
              <a:t>Introductions </a:t>
            </a:r>
          </a:p>
        </p:txBody>
      </p:sp>
      <p:pic>
        <p:nvPicPr>
          <p:cNvPr id="3" name="Picture 2">
            <a:extLst>
              <a:ext uri="{FF2B5EF4-FFF2-40B4-BE49-F238E27FC236}">
                <a16:creationId xmlns:a16="http://schemas.microsoft.com/office/drawing/2014/main" id="{9F1025CC-46C4-9060-E80F-8F0D786DE3E5}"/>
              </a:ext>
            </a:extLst>
          </p:cNvPr>
          <p:cNvPicPr>
            <a:picLocks noChangeAspect="1"/>
          </p:cNvPicPr>
          <p:nvPr/>
        </p:nvPicPr>
        <p:blipFill>
          <a:blip r:embed="rId2"/>
          <a:stretch>
            <a:fillRect/>
          </a:stretch>
        </p:blipFill>
        <p:spPr>
          <a:xfrm>
            <a:off x="4752637" y="2058891"/>
            <a:ext cx="2686726" cy="2239886"/>
          </a:xfrm>
          <a:prstGeom prst="rect">
            <a:avLst/>
          </a:prstGeom>
        </p:spPr>
      </p:pic>
      <p:sp>
        <p:nvSpPr>
          <p:cNvPr id="5" name="TextBox 4">
            <a:extLst>
              <a:ext uri="{FF2B5EF4-FFF2-40B4-BE49-F238E27FC236}">
                <a16:creationId xmlns:a16="http://schemas.microsoft.com/office/drawing/2014/main" id="{B19EBC76-A1A0-B509-E677-05E0C53A2E1D}"/>
              </a:ext>
            </a:extLst>
          </p:cNvPr>
          <p:cNvSpPr txBox="1"/>
          <p:nvPr/>
        </p:nvSpPr>
        <p:spPr>
          <a:xfrm>
            <a:off x="3478952" y="4786690"/>
            <a:ext cx="5379421" cy="1323439"/>
          </a:xfrm>
          <a:prstGeom prst="rect">
            <a:avLst/>
          </a:prstGeom>
          <a:noFill/>
        </p:spPr>
        <p:txBody>
          <a:bodyPr wrap="none" rtlCol="0">
            <a:spAutoFit/>
          </a:bodyPr>
          <a:lstStyle/>
          <a:p>
            <a:pPr algn="ctr"/>
            <a:r>
              <a:rPr lang="en-US" sz="2000" b="1" dirty="0"/>
              <a:t>Michelle Boone </a:t>
            </a:r>
          </a:p>
          <a:p>
            <a:pPr algn="ctr"/>
            <a:r>
              <a:rPr lang="en-US" sz="2000" dirty="0"/>
              <a:t>City of Tampa</a:t>
            </a:r>
          </a:p>
          <a:p>
            <a:pPr algn="ctr"/>
            <a:r>
              <a:rPr lang="en-US" sz="2000" dirty="0"/>
              <a:t>Housing and Community Development Supervisor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ea typeface="+mn-ea"/>
                <a:cs typeface="+mn-cs"/>
                <a:hlinkClick r:id="rId3"/>
              </a:rPr>
              <a:t>Michelle.Boone@tampagov.net</a:t>
            </a: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4" name="Footer Placeholder 3">
            <a:extLst>
              <a:ext uri="{FF2B5EF4-FFF2-40B4-BE49-F238E27FC236}">
                <a16:creationId xmlns:a16="http://schemas.microsoft.com/office/drawing/2014/main" id="{DC785B51-D1FD-4431-B888-B4DBE05A3872}"/>
              </a:ext>
            </a:extLst>
          </p:cNvPr>
          <p:cNvSpPr>
            <a:spLocks noGrp="1"/>
          </p:cNvSpPr>
          <p:nvPr>
            <p:ph type="ftr" sz="quarter" idx="11"/>
          </p:nvPr>
        </p:nvSpPr>
        <p:spPr/>
        <p:txBody>
          <a:bodyPr/>
          <a:lstStyle/>
          <a:p>
            <a:r>
              <a:rPr lang="en-US"/>
              <a:t>Michelle Boone</a:t>
            </a:r>
          </a:p>
        </p:txBody>
      </p:sp>
    </p:spTree>
    <p:extLst>
      <p:ext uri="{BB962C8B-B14F-4D97-AF65-F5344CB8AC3E}">
        <p14:creationId xmlns:p14="http://schemas.microsoft.com/office/powerpoint/2010/main" val="1599858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3032-39C9-4F68-25B4-0E7783E7EDEC}"/>
              </a:ext>
            </a:extLst>
          </p:cNvPr>
          <p:cNvSpPr>
            <a:spLocks noGrp="1"/>
          </p:cNvSpPr>
          <p:nvPr>
            <p:ph type="title"/>
          </p:nvPr>
        </p:nvSpPr>
        <p:spPr/>
        <p:txBody>
          <a:bodyPr/>
          <a:lstStyle/>
          <a:p>
            <a:r>
              <a:rPr lang="en-US" sz="4400" b="1" dirty="0">
                <a:solidFill>
                  <a:schemeClr val="bg1"/>
                </a:solidFill>
                <a:latin typeface="+mn-lt"/>
              </a:rPr>
              <a:t>Application | RFP Selection Criteria</a:t>
            </a:r>
            <a:endParaRPr lang="en-US" dirty="0"/>
          </a:p>
        </p:txBody>
      </p:sp>
      <p:sp>
        <p:nvSpPr>
          <p:cNvPr id="3" name="Content Placeholder 2">
            <a:extLst>
              <a:ext uri="{FF2B5EF4-FFF2-40B4-BE49-F238E27FC236}">
                <a16:creationId xmlns:a16="http://schemas.microsoft.com/office/drawing/2014/main" id="{7068E3FA-9E93-D731-5B7C-2611E7F83F28}"/>
              </a:ext>
            </a:extLst>
          </p:cNvPr>
          <p:cNvSpPr>
            <a:spLocks noGrp="1"/>
          </p:cNvSpPr>
          <p:nvPr>
            <p:ph sz="quarter" idx="13"/>
          </p:nvPr>
        </p:nvSpPr>
        <p:spPr>
          <a:xfrm>
            <a:off x="569343" y="1747157"/>
            <a:ext cx="10784457" cy="4731281"/>
          </a:xfrm>
        </p:spPr>
        <p:txBody>
          <a:bodyPr>
            <a:normAutofit fontScale="47500" lnSpcReduction="20000"/>
          </a:bodyPr>
          <a:lstStyle/>
          <a:p>
            <a:pPr>
              <a:lnSpc>
                <a:spcPct val="150000"/>
              </a:lnSpc>
              <a:spcBef>
                <a:spcPts val="0"/>
              </a:spcBef>
            </a:pPr>
            <a:endParaRPr lang="en-US" sz="9600" dirty="0">
              <a:ea typeface="Times New Roman" panose="02020603050405020304" pitchFamily="18" charset="0"/>
              <a:cs typeface="Times New Roman" panose="02020603050405020304" pitchFamily="18" charset="0"/>
            </a:endParaRPr>
          </a:p>
          <a:p>
            <a:pPr>
              <a:lnSpc>
                <a:spcPct val="150000"/>
              </a:lnSpc>
              <a:spcBef>
                <a:spcPts val="0"/>
              </a:spcBef>
            </a:pPr>
            <a:endParaRPr lang="en-US" sz="9600" dirty="0">
              <a:ea typeface="Times New Roman" panose="02020603050405020304" pitchFamily="18" charset="0"/>
              <a:cs typeface="Times New Roman" panose="02020603050405020304" pitchFamily="18" charset="0"/>
            </a:endParaRPr>
          </a:p>
          <a:p>
            <a:pPr marL="0" indent="0">
              <a:spcBef>
                <a:spcPts val="0"/>
              </a:spcBef>
              <a:buNone/>
            </a:pPr>
            <a:endParaRPr lang="en-US" sz="9600" b="1" dirty="0">
              <a:ea typeface="Times New Roman" panose="02020603050405020304" pitchFamily="18" charset="0"/>
              <a:cs typeface="Times New Roman" panose="02020603050405020304" pitchFamily="18" charset="0"/>
            </a:endParaRPr>
          </a:p>
          <a:p>
            <a:pPr marL="0" indent="0">
              <a:spcBef>
                <a:spcPts val="0"/>
              </a:spcBef>
              <a:buNone/>
            </a:pPr>
            <a:endParaRPr lang="en-US" sz="9600" b="1" dirty="0">
              <a:ea typeface="Times New Roman" panose="02020603050405020304" pitchFamily="18" charset="0"/>
              <a:cs typeface="Times New Roman" panose="02020603050405020304" pitchFamily="18" charset="0"/>
            </a:endParaRPr>
          </a:p>
          <a:p>
            <a:pPr marL="0" indent="0">
              <a:spcBef>
                <a:spcPts val="0"/>
              </a:spcBef>
              <a:buNone/>
            </a:pPr>
            <a:endParaRPr lang="en-US" sz="9600" b="1" dirty="0">
              <a:ea typeface="Times New Roman" panose="02020603050405020304" pitchFamily="18" charset="0"/>
              <a:cs typeface="Times New Roman" panose="02020603050405020304" pitchFamily="18" charset="0"/>
            </a:endParaRPr>
          </a:p>
          <a:p>
            <a:pPr marL="0" indent="0">
              <a:spcBef>
                <a:spcPts val="0"/>
              </a:spcBef>
              <a:buNone/>
            </a:pPr>
            <a:endParaRPr lang="en-US" sz="9600" b="1" dirty="0">
              <a:ea typeface="Times New Roman" panose="02020603050405020304" pitchFamily="18" charset="0"/>
              <a:cs typeface="Times New Roman" panose="02020603050405020304" pitchFamily="18" charset="0"/>
            </a:endParaRPr>
          </a:p>
          <a:p>
            <a:endParaRPr lang="en-US" dirty="0"/>
          </a:p>
          <a:p>
            <a:pPr marL="0" indent="0">
              <a:buNone/>
            </a:pPr>
            <a:r>
              <a:rPr lang="en-US" b="1" dirty="0"/>
              <a:t>	</a:t>
            </a:r>
          </a:p>
          <a:p>
            <a:pPr marL="0" indent="0">
              <a:buNone/>
            </a:pPr>
            <a:endParaRPr lang="en-US" dirty="0"/>
          </a:p>
          <a:p>
            <a:endParaRPr lang="en-US" dirty="0"/>
          </a:p>
        </p:txBody>
      </p:sp>
      <p:sp>
        <p:nvSpPr>
          <p:cNvPr id="8" name="TextBox 7">
            <a:extLst>
              <a:ext uri="{FF2B5EF4-FFF2-40B4-BE49-F238E27FC236}">
                <a16:creationId xmlns:a16="http://schemas.microsoft.com/office/drawing/2014/main" id="{5A144D75-6072-7ACE-BE83-0E9FCC57D50F}"/>
              </a:ext>
            </a:extLst>
          </p:cNvPr>
          <p:cNvSpPr txBox="1"/>
          <p:nvPr/>
        </p:nvSpPr>
        <p:spPr>
          <a:xfrm>
            <a:off x="751936" y="1912194"/>
            <a:ext cx="11057626" cy="4093428"/>
          </a:xfrm>
          <a:prstGeom prst="rect">
            <a:avLst/>
          </a:prstGeom>
          <a:noFill/>
        </p:spPr>
        <p:txBody>
          <a:bodyPr wrap="square">
            <a:spAutoFit/>
          </a:bodyPr>
          <a:lstStyle/>
          <a:p>
            <a:r>
              <a:rPr lang="en-US" sz="2000" b="1" u="sng" dirty="0"/>
              <a:t>Financial Capacity (20 points)-</a:t>
            </a:r>
            <a:r>
              <a:rPr lang="en-US" sz="2000" b="1" dirty="0"/>
              <a:t> </a:t>
            </a:r>
            <a:r>
              <a:rPr lang="en-US" sz="2000" dirty="0"/>
              <a:t>Developer shall be evaluated based on the Developer’s financial capacity to complete projects in a timely and efficient manner, while providing high quality workmanship, organization and property management.</a:t>
            </a:r>
          </a:p>
          <a:p>
            <a:endParaRPr lang="en-US" sz="2000" b="1" u="sng" dirty="0"/>
          </a:p>
          <a:p>
            <a:pPr algn="l"/>
            <a:r>
              <a:rPr lang="en-US" sz="2000" b="1" u="sng" dirty="0"/>
              <a:t>WMBE (20 points)- </a:t>
            </a:r>
            <a:r>
              <a:rPr lang="en-US" sz="2000" dirty="0"/>
              <a:t>R</a:t>
            </a:r>
            <a:r>
              <a:rPr lang="en-US" sz="2000" b="0" i="0" u="none" strike="noStrike" baseline="0" dirty="0"/>
              <a:t>ating points may be awarded when the Proposer is a City of Tampa Certified WMBE firm deemed underutilized within the industry category established by the RFQ</a:t>
            </a:r>
            <a:endParaRPr lang="en-US" sz="2000" b="1" u="sng" dirty="0"/>
          </a:p>
          <a:p>
            <a:endParaRPr lang="en-US" sz="2000" b="1" u="sng" dirty="0"/>
          </a:p>
          <a:p>
            <a:pPr algn="l"/>
            <a:r>
              <a:rPr lang="en-US" sz="2000" b="1" u="sng" dirty="0"/>
              <a:t>Community Engagement (15 points)- </a:t>
            </a:r>
            <a:r>
              <a:rPr lang="en-US" sz="2000" b="0" i="0" u="none" strike="noStrike" baseline="0" dirty="0"/>
              <a:t>Developer shall describe the process you will use to keep the community informed of progress through the development process, how the proposal will create minority and Section 3 employment </a:t>
            </a:r>
            <a:r>
              <a:rPr lang="en-US" sz="2000" dirty="0"/>
              <a:t>o</a:t>
            </a:r>
            <a:r>
              <a:rPr lang="en-US" sz="2000" b="0" i="0" u="none" strike="noStrike" baseline="0" dirty="0"/>
              <a:t>pportunities, and</a:t>
            </a:r>
            <a:r>
              <a:rPr lang="en-US" sz="2000" dirty="0"/>
              <a:t> </a:t>
            </a:r>
            <a:r>
              <a:rPr lang="en-US" sz="2000" b="0" i="0" u="none" strike="noStrike" baseline="0" dirty="0"/>
              <a:t>obtaining community support for your proposed development</a:t>
            </a:r>
            <a:endParaRPr lang="en-US" sz="2000" b="1" u="sng" dirty="0"/>
          </a:p>
          <a:p>
            <a:endParaRPr lang="en-US" sz="2000" b="1" u="sng" dirty="0"/>
          </a:p>
          <a:p>
            <a:pPr algn="ctr"/>
            <a:r>
              <a:rPr lang="en-US" sz="2000" b="1" dirty="0"/>
              <a:t>Total possible points for criteria is 120 points</a:t>
            </a:r>
          </a:p>
        </p:txBody>
      </p:sp>
      <p:sp>
        <p:nvSpPr>
          <p:cNvPr id="5" name="Footer Placeholder 4">
            <a:extLst>
              <a:ext uri="{FF2B5EF4-FFF2-40B4-BE49-F238E27FC236}">
                <a16:creationId xmlns:a16="http://schemas.microsoft.com/office/drawing/2014/main" id="{FC347539-692F-1B2F-9F3E-3DC2890FDD5E}"/>
              </a:ext>
            </a:extLst>
          </p:cNvPr>
          <p:cNvSpPr>
            <a:spLocks noGrp="1"/>
          </p:cNvSpPr>
          <p:nvPr>
            <p:ph type="ftr" sz="quarter" idx="11"/>
          </p:nvPr>
        </p:nvSpPr>
        <p:spPr/>
        <p:txBody>
          <a:bodyPr/>
          <a:lstStyle/>
          <a:p>
            <a:r>
              <a:rPr lang="en-US" dirty="0"/>
              <a:t>Constance Andrews</a:t>
            </a:r>
          </a:p>
        </p:txBody>
      </p:sp>
    </p:spTree>
    <p:extLst>
      <p:ext uri="{BB962C8B-B14F-4D97-AF65-F5344CB8AC3E}">
        <p14:creationId xmlns:p14="http://schemas.microsoft.com/office/powerpoint/2010/main" val="4127575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92B76-322F-7AF1-6AAF-67BD3D32023F}"/>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569924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A2F8A-BF32-CE80-2A23-21674623497E}"/>
              </a:ext>
            </a:extLst>
          </p:cNvPr>
          <p:cNvSpPr>
            <a:spLocks noGrp="1"/>
          </p:cNvSpPr>
          <p:nvPr>
            <p:ph type="title"/>
          </p:nvPr>
        </p:nvSpPr>
        <p:spPr/>
        <p:txBody>
          <a:bodyPr/>
          <a:lstStyle/>
          <a:p>
            <a:r>
              <a:rPr lang="en-US" dirty="0"/>
              <a:t>Housing and Community Development Team</a:t>
            </a:r>
          </a:p>
        </p:txBody>
      </p:sp>
      <p:pic>
        <p:nvPicPr>
          <p:cNvPr id="6" name="Content Placeholder 5">
            <a:extLst>
              <a:ext uri="{FF2B5EF4-FFF2-40B4-BE49-F238E27FC236}">
                <a16:creationId xmlns:a16="http://schemas.microsoft.com/office/drawing/2014/main" id="{486B0274-6E81-2842-8A31-8A2EEF397F76}"/>
              </a:ext>
            </a:extLst>
          </p:cNvPr>
          <p:cNvPicPr>
            <a:picLocks noGrp="1" noChangeAspect="1"/>
          </p:cNvPicPr>
          <p:nvPr>
            <p:ph sz="quarter" idx="13"/>
          </p:nvPr>
        </p:nvPicPr>
        <p:blipFill>
          <a:blip r:embed="rId2"/>
          <a:stretch>
            <a:fillRect/>
          </a:stretch>
        </p:blipFill>
        <p:spPr>
          <a:xfrm>
            <a:off x="838200" y="1820841"/>
            <a:ext cx="1761897" cy="1853345"/>
          </a:xfrm>
          <a:prstGeom prst="rect">
            <a:avLst/>
          </a:prstGeom>
        </p:spPr>
      </p:pic>
      <p:pic>
        <p:nvPicPr>
          <p:cNvPr id="7" name="Picture 6">
            <a:extLst>
              <a:ext uri="{FF2B5EF4-FFF2-40B4-BE49-F238E27FC236}">
                <a16:creationId xmlns:a16="http://schemas.microsoft.com/office/drawing/2014/main" id="{53AB8FE7-4E7D-5876-B654-EFE15136ECD4}"/>
              </a:ext>
            </a:extLst>
          </p:cNvPr>
          <p:cNvPicPr>
            <a:picLocks noChangeAspect="1"/>
          </p:cNvPicPr>
          <p:nvPr/>
        </p:nvPicPr>
        <p:blipFill>
          <a:blip r:embed="rId3"/>
          <a:stretch>
            <a:fillRect/>
          </a:stretch>
        </p:blipFill>
        <p:spPr>
          <a:xfrm>
            <a:off x="832104" y="4769741"/>
            <a:ext cx="1767993" cy="1780186"/>
          </a:xfrm>
          <a:prstGeom prst="rect">
            <a:avLst/>
          </a:prstGeom>
        </p:spPr>
      </p:pic>
      <p:sp>
        <p:nvSpPr>
          <p:cNvPr id="4" name="Footer Placeholder 3">
            <a:extLst>
              <a:ext uri="{FF2B5EF4-FFF2-40B4-BE49-F238E27FC236}">
                <a16:creationId xmlns:a16="http://schemas.microsoft.com/office/drawing/2014/main" id="{30793F78-5751-736E-A76F-524DE438F861}"/>
              </a:ext>
            </a:extLst>
          </p:cNvPr>
          <p:cNvSpPr>
            <a:spLocks noGrp="1"/>
          </p:cNvSpPr>
          <p:nvPr>
            <p:ph type="ftr" sz="quarter" idx="11"/>
          </p:nvPr>
        </p:nvSpPr>
        <p:spPr/>
        <p:txBody>
          <a:bodyPr/>
          <a:lstStyle/>
          <a:p>
            <a:r>
              <a:rPr lang="en-US"/>
              <a:t>MIchelle Boone</a:t>
            </a:r>
          </a:p>
        </p:txBody>
      </p:sp>
      <p:sp>
        <p:nvSpPr>
          <p:cNvPr id="5" name="TextBox 4">
            <a:extLst>
              <a:ext uri="{FF2B5EF4-FFF2-40B4-BE49-F238E27FC236}">
                <a16:creationId xmlns:a16="http://schemas.microsoft.com/office/drawing/2014/main" id="{0B16FF25-F00C-268F-AEE3-EB7F5C7A9B40}"/>
              </a:ext>
            </a:extLst>
          </p:cNvPr>
          <p:cNvSpPr txBox="1"/>
          <p:nvPr/>
        </p:nvSpPr>
        <p:spPr>
          <a:xfrm>
            <a:off x="2700067" y="2147348"/>
            <a:ext cx="5119478" cy="1323439"/>
          </a:xfrm>
          <a:prstGeom prst="rect">
            <a:avLst/>
          </a:prstGeom>
          <a:noFill/>
        </p:spPr>
        <p:txBody>
          <a:bodyPr wrap="none" rtlCol="0">
            <a:spAutoFit/>
          </a:bodyPr>
          <a:lstStyle/>
          <a:p>
            <a:r>
              <a:rPr lang="en-US" sz="2000" b="1" dirty="0"/>
              <a:t>Kayon Henderson</a:t>
            </a:r>
          </a:p>
          <a:p>
            <a:r>
              <a:rPr lang="en-US" sz="2000" dirty="0"/>
              <a:t>City of Tampa</a:t>
            </a:r>
          </a:p>
          <a:p>
            <a:r>
              <a:rPr lang="en-US" sz="2000" dirty="0"/>
              <a:t>Housing and Community Development Director</a:t>
            </a:r>
          </a:p>
          <a:p>
            <a:r>
              <a:rPr lang="en-US" sz="2000" dirty="0">
                <a:solidFill>
                  <a:prstClr val="black"/>
                </a:solidFill>
                <a:hlinkClick r:id="rId4"/>
              </a:rPr>
              <a:t>Kayon.Henderson@tampagov.net</a:t>
            </a:r>
            <a:endParaRPr lang="en-US" sz="2000" dirty="0">
              <a:solidFill>
                <a:prstClr val="black"/>
              </a:solidFill>
            </a:endParaRPr>
          </a:p>
        </p:txBody>
      </p:sp>
      <p:sp>
        <p:nvSpPr>
          <p:cNvPr id="12" name="TextBox 11">
            <a:extLst>
              <a:ext uri="{FF2B5EF4-FFF2-40B4-BE49-F238E27FC236}">
                <a16:creationId xmlns:a16="http://schemas.microsoft.com/office/drawing/2014/main" id="{C6F2280A-8A6F-49EB-3A99-F035A721E71B}"/>
              </a:ext>
            </a:extLst>
          </p:cNvPr>
          <p:cNvSpPr txBox="1"/>
          <p:nvPr/>
        </p:nvSpPr>
        <p:spPr>
          <a:xfrm>
            <a:off x="2700067" y="3577584"/>
            <a:ext cx="6650967" cy="1600438"/>
          </a:xfrm>
          <a:prstGeom prst="rect">
            <a:avLst/>
          </a:prstGeom>
          <a:noFill/>
        </p:spPr>
        <p:txBody>
          <a:bodyPr wrap="square" rtlCol="0">
            <a:spAutoFit/>
          </a:bodyPr>
          <a:lstStyle/>
          <a:p>
            <a:pPr algn="r"/>
            <a:r>
              <a:rPr lang="en-US" sz="2000" b="1" dirty="0"/>
              <a:t>Marquaz McGhee </a:t>
            </a:r>
          </a:p>
          <a:p>
            <a:pPr algn="r"/>
            <a:r>
              <a:rPr lang="en-US" sz="2000" dirty="0"/>
              <a:t>City of Tampa</a:t>
            </a:r>
          </a:p>
          <a:p>
            <a:pPr algn="r"/>
            <a:r>
              <a:rPr lang="en-US" sz="2000" dirty="0"/>
              <a:t>Housing and Community Development Coordinator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ea typeface="+mn-ea"/>
                <a:cs typeface="+mn-cs"/>
                <a:hlinkClick r:id="rId5"/>
              </a:rPr>
              <a:t>Marquaz.McGhee@tampagov.net</a:t>
            </a:r>
            <a:endParaRPr kumimoji="0" lang="en-US" sz="2000" b="0" i="0" u="none" strike="noStrike" kern="1200" cap="none" spc="0" normalizeH="0" baseline="0" noProof="0" dirty="0">
              <a:ln>
                <a:noFill/>
              </a:ln>
              <a:solidFill>
                <a:prstClr val="black"/>
              </a:solidFill>
              <a:effectLst/>
              <a:uLnTx/>
              <a:uFillTx/>
              <a:ea typeface="+mn-ea"/>
              <a:cs typeface="+mn-cs"/>
            </a:endParaRPr>
          </a:p>
          <a:p>
            <a:pPr algn="r"/>
            <a:endParaRPr lang="en-US" dirty="0"/>
          </a:p>
        </p:txBody>
      </p:sp>
      <p:sp>
        <p:nvSpPr>
          <p:cNvPr id="13" name="TextBox 12">
            <a:extLst>
              <a:ext uri="{FF2B5EF4-FFF2-40B4-BE49-F238E27FC236}">
                <a16:creationId xmlns:a16="http://schemas.microsoft.com/office/drawing/2014/main" id="{A622E4D3-280E-EB8D-B8B8-4E06BC499F8E}"/>
              </a:ext>
            </a:extLst>
          </p:cNvPr>
          <p:cNvSpPr txBox="1"/>
          <p:nvPr/>
        </p:nvSpPr>
        <p:spPr>
          <a:xfrm>
            <a:off x="2700067" y="5054912"/>
            <a:ext cx="5119478" cy="1323439"/>
          </a:xfrm>
          <a:prstGeom prst="rect">
            <a:avLst/>
          </a:prstGeom>
          <a:noFill/>
        </p:spPr>
        <p:txBody>
          <a:bodyPr wrap="square" rtlCol="0">
            <a:spAutoFit/>
          </a:bodyPr>
          <a:lstStyle/>
          <a:p>
            <a:r>
              <a:rPr lang="en-US" sz="2000" b="1" dirty="0"/>
              <a:t>Candice Cowen</a:t>
            </a:r>
          </a:p>
          <a:p>
            <a:r>
              <a:rPr lang="en-US" sz="2000" dirty="0"/>
              <a:t>City of Tampa</a:t>
            </a:r>
          </a:p>
          <a:p>
            <a:r>
              <a:rPr lang="en-US" sz="2000" dirty="0"/>
              <a:t>Community Development Technician </a:t>
            </a:r>
          </a:p>
          <a:p>
            <a:r>
              <a:rPr lang="en-US" sz="2000" dirty="0">
                <a:solidFill>
                  <a:prstClr val="black"/>
                </a:solidFill>
                <a:hlinkClick r:id="rId4"/>
              </a:rPr>
              <a:t>Candice.Cowen@tampagov.net</a:t>
            </a:r>
            <a:endParaRPr lang="en-US" sz="2000" dirty="0">
              <a:solidFill>
                <a:prstClr val="black"/>
              </a:solidFill>
            </a:endParaRPr>
          </a:p>
        </p:txBody>
      </p:sp>
      <p:pic>
        <p:nvPicPr>
          <p:cNvPr id="9" name="Picture 8">
            <a:extLst>
              <a:ext uri="{FF2B5EF4-FFF2-40B4-BE49-F238E27FC236}">
                <a16:creationId xmlns:a16="http://schemas.microsoft.com/office/drawing/2014/main" id="{57A71137-529B-E9D6-3C17-139F9BA362C1}"/>
              </a:ext>
            </a:extLst>
          </p:cNvPr>
          <p:cNvPicPr>
            <a:picLocks noChangeAspect="1"/>
          </p:cNvPicPr>
          <p:nvPr/>
        </p:nvPicPr>
        <p:blipFill>
          <a:blip r:embed="rId6"/>
          <a:stretch>
            <a:fillRect/>
          </a:stretch>
        </p:blipFill>
        <p:spPr>
          <a:xfrm>
            <a:off x="9564928" y="3285741"/>
            <a:ext cx="1533722" cy="1769171"/>
          </a:xfrm>
          <a:prstGeom prst="rect">
            <a:avLst/>
          </a:prstGeom>
        </p:spPr>
      </p:pic>
    </p:spTree>
    <p:extLst>
      <p:ext uri="{BB962C8B-B14F-4D97-AF65-F5344CB8AC3E}">
        <p14:creationId xmlns:p14="http://schemas.microsoft.com/office/powerpoint/2010/main" val="1810852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A2F8A-BF32-CE80-2A23-21674623497E}"/>
              </a:ext>
            </a:extLst>
          </p:cNvPr>
          <p:cNvSpPr>
            <a:spLocks noGrp="1"/>
          </p:cNvSpPr>
          <p:nvPr>
            <p:ph type="title"/>
          </p:nvPr>
        </p:nvSpPr>
        <p:spPr/>
        <p:txBody>
          <a:bodyPr/>
          <a:lstStyle/>
          <a:p>
            <a:r>
              <a:rPr lang="en-US" dirty="0"/>
              <a:t>Introductions </a:t>
            </a:r>
          </a:p>
        </p:txBody>
      </p:sp>
      <p:sp>
        <p:nvSpPr>
          <p:cNvPr id="5" name="TextBox 4">
            <a:extLst>
              <a:ext uri="{FF2B5EF4-FFF2-40B4-BE49-F238E27FC236}">
                <a16:creationId xmlns:a16="http://schemas.microsoft.com/office/drawing/2014/main" id="{B19EBC76-A1A0-B509-E677-05E0C53A2E1D}"/>
              </a:ext>
            </a:extLst>
          </p:cNvPr>
          <p:cNvSpPr txBox="1"/>
          <p:nvPr/>
        </p:nvSpPr>
        <p:spPr>
          <a:xfrm>
            <a:off x="3255543" y="4909800"/>
            <a:ext cx="5680914" cy="1323439"/>
          </a:xfrm>
          <a:prstGeom prst="rect">
            <a:avLst/>
          </a:prstGeom>
          <a:noFill/>
        </p:spPr>
        <p:txBody>
          <a:bodyPr wrap="none" rtlCol="0">
            <a:spAutoFit/>
          </a:bodyPr>
          <a:lstStyle/>
          <a:p>
            <a:pPr algn="ctr"/>
            <a:r>
              <a:rPr lang="en-US" sz="2000" b="1" dirty="0"/>
              <a:t>Constance Andrews</a:t>
            </a:r>
          </a:p>
          <a:p>
            <a:pPr algn="ctr"/>
            <a:r>
              <a:rPr lang="en-US" sz="2000" dirty="0"/>
              <a:t>City of Tampa</a:t>
            </a:r>
          </a:p>
          <a:p>
            <a:pPr algn="ctr"/>
            <a:r>
              <a:rPr lang="en-US" sz="2000" dirty="0"/>
              <a:t>Senior Procurement Analyst, Purchasing Department</a:t>
            </a:r>
          </a:p>
          <a:p>
            <a:pPr algn="ctr"/>
            <a:r>
              <a:rPr lang="en-US" sz="2000" u="sng" dirty="0">
                <a:solidFill>
                  <a:srgbClr val="0563C1"/>
                </a:solidFill>
                <a:effectLst/>
                <a:ea typeface="Calibri" panose="020F0502020204030204" pitchFamily="34" charset="0"/>
                <a:hlinkClick r:id="rId2"/>
              </a:rPr>
              <a:t>Constance.Andrews@tampagov.net</a:t>
            </a: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4" name="Footer Placeholder 3">
            <a:extLst>
              <a:ext uri="{FF2B5EF4-FFF2-40B4-BE49-F238E27FC236}">
                <a16:creationId xmlns:a16="http://schemas.microsoft.com/office/drawing/2014/main" id="{DC785B51-D1FD-4431-B888-B4DBE05A3872}"/>
              </a:ext>
            </a:extLst>
          </p:cNvPr>
          <p:cNvSpPr>
            <a:spLocks noGrp="1"/>
          </p:cNvSpPr>
          <p:nvPr>
            <p:ph type="ftr" sz="quarter" idx="11"/>
          </p:nvPr>
        </p:nvSpPr>
        <p:spPr/>
        <p:txBody>
          <a:bodyPr/>
          <a:lstStyle/>
          <a:p>
            <a:r>
              <a:rPr lang="en-US"/>
              <a:t>Michelle Boone</a:t>
            </a:r>
          </a:p>
        </p:txBody>
      </p:sp>
      <p:pic>
        <p:nvPicPr>
          <p:cNvPr id="7" name="Picture 6">
            <a:extLst>
              <a:ext uri="{FF2B5EF4-FFF2-40B4-BE49-F238E27FC236}">
                <a16:creationId xmlns:a16="http://schemas.microsoft.com/office/drawing/2014/main" id="{93516550-680E-4928-D1D4-443A9DE00E68}"/>
              </a:ext>
            </a:extLst>
          </p:cNvPr>
          <p:cNvPicPr>
            <a:picLocks noChangeAspect="1"/>
          </p:cNvPicPr>
          <p:nvPr/>
        </p:nvPicPr>
        <p:blipFill>
          <a:blip r:embed="rId3"/>
          <a:stretch>
            <a:fillRect/>
          </a:stretch>
        </p:blipFill>
        <p:spPr>
          <a:xfrm>
            <a:off x="5046431" y="1987840"/>
            <a:ext cx="2099138" cy="2798850"/>
          </a:xfrm>
          <a:prstGeom prst="rect">
            <a:avLst/>
          </a:prstGeom>
        </p:spPr>
      </p:pic>
    </p:spTree>
    <p:extLst>
      <p:ext uri="{BB962C8B-B14F-4D97-AF65-F5344CB8AC3E}">
        <p14:creationId xmlns:p14="http://schemas.microsoft.com/office/powerpoint/2010/main" val="2250400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A2F8A-BF32-CE80-2A23-21674623497E}"/>
              </a:ext>
            </a:extLst>
          </p:cNvPr>
          <p:cNvSpPr>
            <a:spLocks noGrp="1"/>
          </p:cNvSpPr>
          <p:nvPr>
            <p:ph type="title"/>
          </p:nvPr>
        </p:nvSpPr>
        <p:spPr/>
        <p:txBody>
          <a:bodyPr/>
          <a:lstStyle/>
          <a:p>
            <a:r>
              <a:rPr lang="en-US" dirty="0"/>
              <a:t>Agenda </a:t>
            </a:r>
          </a:p>
        </p:txBody>
      </p:sp>
      <p:graphicFrame>
        <p:nvGraphicFramePr>
          <p:cNvPr id="6" name="Table 5">
            <a:extLst>
              <a:ext uri="{FF2B5EF4-FFF2-40B4-BE49-F238E27FC236}">
                <a16:creationId xmlns:a16="http://schemas.microsoft.com/office/drawing/2014/main" id="{BB4D21D8-40F6-D7DD-A003-9A02FEA1226C}"/>
              </a:ext>
            </a:extLst>
          </p:cNvPr>
          <p:cNvGraphicFramePr>
            <a:graphicFrameLocks noGrp="1"/>
          </p:cNvGraphicFramePr>
          <p:nvPr>
            <p:extLst>
              <p:ext uri="{D42A27DB-BD31-4B8C-83A1-F6EECF244321}">
                <p14:modId xmlns:p14="http://schemas.microsoft.com/office/powerpoint/2010/main" val="1364805909"/>
              </p:ext>
            </p:extLst>
          </p:nvPr>
        </p:nvGraphicFramePr>
        <p:xfrm>
          <a:off x="838200" y="2084416"/>
          <a:ext cx="10880034" cy="4023086"/>
        </p:xfrm>
        <a:graphic>
          <a:graphicData uri="http://schemas.openxmlformats.org/drawingml/2006/table">
            <a:tbl>
              <a:tblPr firstRow="1" bandRow="1"/>
              <a:tblGrid>
                <a:gridCol w="3626678">
                  <a:extLst>
                    <a:ext uri="{9D8B030D-6E8A-4147-A177-3AD203B41FA5}">
                      <a16:colId xmlns:a16="http://schemas.microsoft.com/office/drawing/2014/main" val="331746155"/>
                    </a:ext>
                  </a:extLst>
                </a:gridCol>
                <a:gridCol w="5649844">
                  <a:extLst>
                    <a:ext uri="{9D8B030D-6E8A-4147-A177-3AD203B41FA5}">
                      <a16:colId xmlns:a16="http://schemas.microsoft.com/office/drawing/2014/main" val="2674762159"/>
                    </a:ext>
                  </a:extLst>
                </a:gridCol>
                <a:gridCol w="1603512">
                  <a:extLst>
                    <a:ext uri="{9D8B030D-6E8A-4147-A177-3AD203B41FA5}">
                      <a16:colId xmlns:a16="http://schemas.microsoft.com/office/drawing/2014/main" val="4102653478"/>
                    </a:ext>
                  </a:extLst>
                </a:gridCol>
              </a:tblGrid>
              <a:tr h="44698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2000" b="1" dirty="0">
                          <a:solidFill>
                            <a:schemeClr val="tx1"/>
                          </a:solidFill>
                        </a:rPr>
                        <a:t>Welcome</a:t>
                      </a: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2000" dirty="0">
                        <a:solidFill>
                          <a:schemeClr val="tx1"/>
                        </a:solidFill>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2000" dirty="0">
                          <a:solidFill>
                            <a:schemeClr val="tx1"/>
                          </a:solidFill>
                        </a:rPr>
                        <a:t>5 minutes</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842800552"/>
                  </a:ext>
                </a:extLst>
              </a:tr>
              <a:tr h="77149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2000" b="1" dirty="0">
                          <a:solidFill>
                            <a:schemeClr val="tx1"/>
                          </a:solidFill>
                        </a:rPr>
                        <a:t>Introductions</a:t>
                      </a: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r>
                        <a:rPr lang="en-US" sz="2000" dirty="0">
                          <a:solidFill>
                            <a:schemeClr val="tx1"/>
                          </a:solidFill>
                        </a:rPr>
                        <a:t>Michelle Boone</a:t>
                      </a:r>
                    </a:p>
                    <a:p>
                      <a:r>
                        <a:rPr lang="en-US" sz="2000" dirty="0">
                          <a:solidFill>
                            <a:schemeClr val="tx1"/>
                          </a:solidFill>
                        </a:rPr>
                        <a:t>Housing &amp; Community Development Supervisor</a:t>
                      </a: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2000" dirty="0">
                          <a:solidFill>
                            <a:schemeClr val="tx1"/>
                          </a:solidFill>
                        </a:rPr>
                        <a:t>5 minutes</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812192026"/>
                  </a:ext>
                </a:extLst>
              </a:tr>
              <a:tr h="77149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2000" b="1" dirty="0">
                          <a:solidFill>
                            <a:schemeClr val="tx1"/>
                          </a:solidFill>
                        </a:rPr>
                        <a:t>Summary &amp; Overview</a:t>
                      </a: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2000" dirty="0">
                          <a:solidFill>
                            <a:schemeClr val="tx1"/>
                          </a:solidFill>
                        </a:rPr>
                        <a:t>Kayon Henderson </a:t>
                      </a:r>
                    </a:p>
                    <a:p>
                      <a:r>
                        <a:rPr lang="en-US" sz="2000" dirty="0">
                          <a:solidFill>
                            <a:schemeClr val="tx1"/>
                          </a:solidFill>
                        </a:rPr>
                        <a:t>Housing &amp; Community Development Director</a:t>
                      </a: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2000" dirty="0">
                          <a:solidFill>
                            <a:schemeClr val="tx1"/>
                          </a:solidFill>
                        </a:rPr>
                        <a:t>5 minutes</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57310783"/>
                  </a:ext>
                </a:extLst>
              </a:tr>
              <a:tr h="80240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2000" b="1" dirty="0">
                          <a:solidFill>
                            <a:schemeClr val="tx1"/>
                          </a:solidFill>
                        </a:rPr>
                        <a:t>LIHTC RFP Technical Assistance</a:t>
                      </a: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2000" dirty="0">
                          <a:solidFill>
                            <a:schemeClr val="tx1"/>
                          </a:solidFill>
                        </a:rPr>
                        <a:t>Candice Cowen</a:t>
                      </a:r>
                    </a:p>
                    <a:p>
                      <a:r>
                        <a:rPr lang="en-US" sz="2000" dirty="0">
                          <a:solidFill>
                            <a:schemeClr val="tx1"/>
                          </a:solidFill>
                        </a:rPr>
                        <a:t>Community Development Technician</a:t>
                      </a: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2000" dirty="0">
                          <a:solidFill>
                            <a:schemeClr val="tx1"/>
                          </a:solidFill>
                        </a:rPr>
                        <a:t>20 minutes</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048522190"/>
                  </a:ext>
                </a:extLst>
              </a:tr>
              <a:tr h="77149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2000" b="1" dirty="0">
                          <a:solidFill>
                            <a:schemeClr val="tx1"/>
                          </a:solidFill>
                        </a:rPr>
                        <a:t>Next Steps</a:t>
                      </a: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2000" dirty="0">
                          <a:solidFill>
                            <a:schemeClr val="tx1"/>
                          </a:solidFill>
                        </a:rPr>
                        <a:t>Constance Andrews</a:t>
                      </a:r>
                    </a:p>
                    <a:p>
                      <a:r>
                        <a:rPr lang="en-US" sz="2000" dirty="0"/>
                        <a:t>Senior Procurement Analyst</a:t>
                      </a:r>
                      <a:endParaRPr lang="en-US" sz="2000" dirty="0">
                        <a:solidFill>
                          <a:schemeClr val="tx1"/>
                        </a:solidFill>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2000" dirty="0">
                          <a:solidFill>
                            <a:schemeClr val="tx1"/>
                          </a:solidFill>
                        </a:rPr>
                        <a:t>5 minutes</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372804084"/>
                  </a:ext>
                </a:extLst>
              </a:tr>
              <a:tr h="45920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2000" b="1" dirty="0">
                          <a:solidFill>
                            <a:schemeClr val="tx1"/>
                          </a:solidFill>
                        </a:rPr>
                        <a:t>Q &amp; A</a:t>
                      </a: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2000" dirty="0">
                        <a:solidFill>
                          <a:schemeClr val="tx1"/>
                        </a:solidFill>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2000" dirty="0">
                          <a:solidFill>
                            <a:schemeClr val="tx1"/>
                          </a:solidFill>
                        </a:rPr>
                        <a:t>30 minutes</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301289375"/>
                  </a:ext>
                </a:extLst>
              </a:tr>
            </a:tbl>
          </a:graphicData>
        </a:graphic>
      </p:graphicFrame>
      <p:sp>
        <p:nvSpPr>
          <p:cNvPr id="4" name="Footer Placeholder 3">
            <a:extLst>
              <a:ext uri="{FF2B5EF4-FFF2-40B4-BE49-F238E27FC236}">
                <a16:creationId xmlns:a16="http://schemas.microsoft.com/office/drawing/2014/main" id="{640101F7-8E4E-112B-6927-9C7F8893F2AC}"/>
              </a:ext>
            </a:extLst>
          </p:cNvPr>
          <p:cNvSpPr>
            <a:spLocks noGrp="1"/>
          </p:cNvSpPr>
          <p:nvPr>
            <p:ph type="ftr" sz="quarter" idx="11"/>
          </p:nvPr>
        </p:nvSpPr>
        <p:spPr/>
        <p:txBody>
          <a:bodyPr/>
          <a:lstStyle/>
          <a:p>
            <a:r>
              <a:rPr lang="en-US"/>
              <a:t>Michelle Boone</a:t>
            </a:r>
          </a:p>
        </p:txBody>
      </p:sp>
    </p:spTree>
    <p:extLst>
      <p:ext uri="{BB962C8B-B14F-4D97-AF65-F5344CB8AC3E}">
        <p14:creationId xmlns:p14="http://schemas.microsoft.com/office/powerpoint/2010/main" val="1600967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A2F8A-BF32-CE80-2A23-21674623497E}"/>
              </a:ext>
            </a:extLst>
          </p:cNvPr>
          <p:cNvSpPr>
            <a:spLocks noGrp="1"/>
          </p:cNvSpPr>
          <p:nvPr>
            <p:ph type="title"/>
          </p:nvPr>
        </p:nvSpPr>
        <p:spPr/>
        <p:txBody>
          <a:bodyPr/>
          <a:lstStyle/>
          <a:p>
            <a:r>
              <a:rPr lang="en-US" dirty="0"/>
              <a:t>Program Overview &amp; Objectives</a:t>
            </a:r>
          </a:p>
        </p:txBody>
      </p:sp>
      <p:sp>
        <p:nvSpPr>
          <p:cNvPr id="3" name="Content Placeholder 2">
            <a:extLst>
              <a:ext uri="{FF2B5EF4-FFF2-40B4-BE49-F238E27FC236}">
                <a16:creationId xmlns:a16="http://schemas.microsoft.com/office/drawing/2014/main" id="{67B04626-2033-D929-C887-D6675EBE9ED0}"/>
              </a:ext>
            </a:extLst>
          </p:cNvPr>
          <p:cNvSpPr>
            <a:spLocks noGrp="1"/>
          </p:cNvSpPr>
          <p:nvPr>
            <p:ph sz="quarter" idx="13"/>
          </p:nvPr>
        </p:nvSpPr>
        <p:spPr>
          <a:xfrm>
            <a:off x="838200" y="2082801"/>
            <a:ext cx="10515600" cy="4272732"/>
          </a:xfrm>
        </p:spPr>
        <p:txBody>
          <a:bodyPr>
            <a:normAutofit fontScale="92500" lnSpcReduction="10000"/>
          </a:bodyPr>
          <a:lstStyle/>
          <a:p>
            <a:r>
              <a:rPr lang="en-US" dirty="0"/>
              <a:t>The City is continuing to support the development of multi-family housing to increase the City's affordable rental housing inventory.</a:t>
            </a:r>
          </a:p>
          <a:p>
            <a:pPr marL="0" indent="0">
              <a:buNone/>
            </a:pPr>
            <a:endParaRPr lang="en-US" dirty="0"/>
          </a:p>
          <a:p>
            <a:r>
              <a:rPr lang="en-US" dirty="0"/>
              <a:t>Housing affordability remains one of the City’s highest priorities and through opportunities, such as the Low-Income Housing Tax Credit Program, we continue to increase the number of affordable housing units to serve our citizens. </a:t>
            </a:r>
          </a:p>
          <a:p>
            <a:pPr marL="0" indent="0">
              <a:buNone/>
            </a:pPr>
            <a:endParaRPr lang="en-US" dirty="0"/>
          </a:p>
          <a:p>
            <a:r>
              <a:rPr lang="en-US" dirty="0"/>
              <a:t>Our goal is to work with public and private partners to engage in both new construction and unit retention/preservation to create an additional 10,000 affordable housing units by 2027.</a:t>
            </a:r>
          </a:p>
          <a:p>
            <a:pPr marL="0" indent="0">
              <a:buNone/>
            </a:pPr>
            <a:endParaRPr lang="en-US" sz="2400" dirty="0"/>
          </a:p>
          <a:p>
            <a:endParaRPr lang="en-US" sz="2400" dirty="0"/>
          </a:p>
        </p:txBody>
      </p:sp>
      <p:sp>
        <p:nvSpPr>
          <p:cNvPr id="5" name="Footer Placeholder 4">
            <a:extLst>
              <a:ext uri="{FF2B5EF4-FFF2-40B4-BE49-F238E27FC236}">
                <a16:creationId xmlns:a16="http://schemas.microsoft.com/office/drawing/2014/main" id="{15243C38-E2A8-7E3B-4888-12BE9E14A4B5}"/>
              </a:ext>
            </a:extLst>
          </p:cNvPr>
          <p:cNvSpPr>
            <a:spLocks noGrp="1"/>
          </p:cNvSpPr>
          <p:nvPr>
            <p:ph type="ftr" sz="quarter" idx="11"/>
          </p:nvPr>
        </p:nvSpPr>
        <p:spPr/>
        <p:txBody>
          <a:bodyPr/>
          <a:lstStyle/>
          <a:p>
            <a:r>
              <a:rPr lang="en-US"/>
              <a:t>Kayon Henderson</a:t>
            </a:r>
          </a:p>
        </p:txBody>
      </p:sp>
    </p:spTree>
    <p:extLst>
      <p:ext uri="{BB962C8B-B14F-4D97-AF65-F5344CB8AC3E}">
        <p14:creationId xmlns:p14="http://schemas.microsoft.com/office/powerpoint/2010/main" val="276684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A2F8A-BF32-CE80-2A23-21674623497E}"/>
              </a:ext>
            </a:extLst>
          </p:cNvPr>
          <p:cNvSpPr>
            <a:spLocks noGrp="1"/>
          </p:cNvSpPr>
          <p:nvPr>
            <p:ph type="title"/>
          </p:nvPr>
        </p:nvSpPr>
        <p:spPr/>
        <p:txBody>
          <a:bodyPr/>
          <a:lstStyle/>
          <a:p>
            <a:r>
              <a:rPr lang="en-US" dirty="0"/>
              <a:t>Program Overview &amp; Objectives</a:t>
            </a:r>
          </a:p>
        </p:txBody>
      </p:sp>
      <p:sp>
        <p:nvSpPr>
          <p:cNvPr id="3" name="Content Placeholder 2">
            <a:extLst>
              <a:ext uri="{FF2B5EF4-FFF2-40B4-BE49-F238E27FC236}">
                <a16:creationId xmlns:a16="http://schemas.microsoft.com/office/drawing/2014/main" id="{67B04626-2033-D929-C887-D6675EBE9ED0}"/>
              </a:ext>
            </a:extLst>
          </p:cNvPr>
          <p:cNvSpPr>
            <a:spLocks noGrp="1"/>
          </p:cNvSpPr>
          <p:nvPr>
            <p:ph sz="quarter" idx="13"/>
          </p:nvPr>
        </p:nvSpPr>
        <p:spPr>
          <a:xfrm>
            <a:off x="838200" y="1747157"/>
            <a:ext cx="10515600" cy="4608376"/>
          </a:xfrm>
        </p:spPr>
        <p:txBody>
          <a:bodyPr>
            <a:normAutofit/>
          </a:bodyPr>
          <a:lstStyle/>
          <a:p>
            <a:r>
              <a:rPr lang="en-US" sz="2600" dirty="0"/>
              <a:t>The City of Tampa, is accepting proposals from qualified and experienced affordable housing developers utilizing the City’s Low-income Housing Tax Credit (LIHTC).</a:t>
            </a:r>
          </a:p>
          <a:p>
            <a:endParaRPr lang="en-US" sz="2600" dirty="0"/>
          </a:p>
          <a:p>
            <a:r>
              <a:rPr lang="en-US" sz="2600" dirty="0"/>
              <a:t>Successful developer will enter into a partnership with City for the construction of low-income rental housing. </a:t>
            </a:r>
          </a:p>
          <a:p>
            <a:endParaRPr lang="en-US" sz="2600" dirty="0"/>
          </a:p>
          <a:p>
            <a:r>
              <a:rPr lang="en-US" sz="2600" dirty="0"/>
              <a:t>Providing a path to create, expand and maintain affordable housing for low-income persons throughout the City of Tampa.</a:t>
            </a:r>
          </a:p>
        </p:txBody>
      </p:sp>
      <p:sp>
        <p:nvSpPr>
          <p:cNvPr id="5" name="Footer Placeholder 4">
            <a:extLst>
              <a:ext uri="{FF2B5EF4-FFF2-40B4-BE49-F238E27FC236}">
                <a16:creationId xmlns:a16="http://schemas.microsoft.com/office/drawing/2014/main" id="{68739392-532C-B3EC-895A-4A73863EC3DA}"/>
              </a:ext>
            </a:extLst>
          </p:cNvPr>
          <p:cNvSpPr>
            <a:spLocks noGrp="1"/>
          </p:cNvSpPr>
          <p:nvPr>
            <p:ph type="ftr" sz="quarter" idx="11"/>
          </p:nvPr>
        </p:nvSpPr>
        <p:spPr/>
        <p:txBody>
          <a:bodyPr/>
          <a:lstStyle/>
          <a:p>
            <a:r>
              <a:rPr lang="en-US"/>
              <a:t>Kayon Henderson</a:t>
            </a:r>
          </a:p>
        </p:txBody>
      </p:sp>
    </p:spTree>
    <p:extLst>
      <p:ext uri="{BB962C8B-B14F-4D97-AF65-F5344CB8AC3E}">
        <p14:creationId xmlns:p14="http://schemas.microsoft.com/office/powerpoint/2010/main" val="2328321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A2F8A-BF32-CE80-2A23-21674623497E}"/>
              </a:ext>
            </a:extLst>
          </p:cNvPr>
          <p:cNvSpPr>
            <a:spLocks noGrp="1"/>
          </p:cNvSpPr>
          <p:nvPr>
            <p:ph type="title"/>
          </p:nvPr>
        </p:nvSpPr>
        <p:spPr/>
        <p:txBody>
          <a:bodyPr/>
          <a:lstStyle/>
          <a:p>
            <a:r>
              <a:rPr lang="en-US" dirty="0"/>
              <a:t>Funding Available</a:t>
            </a:r>
          </a:p>
        </p:txBody>
      </p:sp>
      <p:sp>
        <p:nvSpPr>
          <p:cNvPr id="3" name="Content Placeholder 2">
            <a:extLst>
              <a:ext uri="{FF2B5EF4-FFF2-40B4-BE49-F238E27FC236}">
                <a16:creationId xmlns:a16="http://schemas.microsoft.com/office/drawing/2014/main" id="{67B04626-2033-D929-C887-D6675EBE9ED0}"/>
              </a:ext>
            </a:extLst>
          </p:cNvPr>
          <p:cNvSpPr>
            <a:spLocks noGrp="1"/>
          </p:cNvSpPr>
          <p:nvPr>
            <p:ph sz="quarter" idx="13"/>
          </p:nvPr>
        </p:nvSpPr>
        <p:spPr>
          <a:xfrm>
            <a:off x="838200" y="1747157"/>
            <a:ext cx="10515600" cy="4608376"/>
          </a:xfrm>
        </p:spPr>
        <p:txBody>
          <a:bodyPr>
            <a:normAutofit/>
          </a:bodyPr>
          <a:lstStyle/>
          <a:p>
            <a:r>
              <a:rPr lang="en-US" sz="2600" dirty="0"/>
              <a:t>Pursuant to this RFP, the City of Tampa is seeking to award Local Government Area Opportunity (LGAO) funding in an amount not to exceed the minimum required by the Florida Housing Finance Corporation (FHFC) to construct affordable rental housing units. For purpose of this RFP please assume a maximum funding amount of $750,000; however, the actual award will not exceed FHFC minimum.</a:t>
            </a:r>
          </a:p>
          <a:p>
            <a:endParaRPr lang="en-US" sz="2600" dirty="0"/>
          </a:p>
          <a:p>
            <a:r>
              <a:rPr lang="en-US" sz="2600" dirty="0"/>
              <a:t>The City will provide either HOME or SHIP funds to support the selected project(s). All applicable rules and regulations will apply to the selected project based on the specific funding source.</a:t>
            </a:r>
          </a:p>
        </p:txBody>
      </p:sp>
      <p:sp>
        <p:nvSpPr>
          <p:cNvPr id="5" name="Footer Placeholder 4">
            <a:extLst>
              <a:ext uri="{FF2B5EF4-FFF2-40B4-BE49-F238E27FC236}">
                <a16:creationId xmlns:a16="http://schemas.microsoft.com/office/drawing/2014/main" id="{D042BB3D-38B8-EDA2-BF64-949C4B1D9767}"/>
              </a:ext>
            </a:extLst>
          </p:cNvPr>
          <p:cNvSpPr>
            <a:spLocks noGrp="1"/>
          </p:cNvSpPr>
          <p:nvPr>
            <p:ph type="ftr" sz="quarter" idx="11"/>
          </p:nvPr>
        </p:nvSpPr>
        <p:spPr/>
        <p:txBody>
          <a:bodyPr/>
          <a:lstStyle/>
          <a:p>
            <a:r>
              <a:rPr lang="en-US"/>
              <a:t>Candice Cowen</a:t>
            </a:r>
          </a:p>
        </p:txBody>
      </p:sp>
    </p:spTree>
    <p:extLst>
      <p:ext uri="{BB962C8B-B14F-4D97-AF65-F5344CB8AC3E}">
        <p14:creationId xmlns:p14="http://schemas.microsoft.com/office/powerpoint/2010/main" val="4249026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A2F8A-BF32-CE80-2A23-21674623497E}"/>
              </a:ext>
            </a:extLst>
          </p:cNvPr>
          <p:cNvSpPr>
            <a:spLocks noGrp="1"/>
          </p:cNvSpPr>
          <p:nvPr>
            <p:ph type="title"/>
          </p:nvPr>
        </p:nvSpPr>
        <p:spPr/>
        <p:txBody>
          <a:bodyPr/>
          <a:lstStyle/>
          <a:p>
            <a:r>
              <a:rPr lang="en-US" dirty="0"/>
              <a:t>Funding Source Requirements</a:t>
            </a:r>
          </a:p>
        </p:txBody>
      </p:sp>
      <p:sp>
        <p:nvSpPr>
          <p:cNvPr id="3" name="Content Placeholder 2">
            <a:extLst>
              <a:ext uri="{FF2B5EF4-FFF2-40B4-BE49-F238E27FC236}">
                <a16:creationId xmlns:a16="http://schemas.microsoft.com/office/drawing/2014/main" id="{67B04626-2033-D929-C887-D6675EBE9ED0}"/>
              </a:ext>
            </a:extLst>
          </p:cNvPr>
          <p:cNvSpPr>
            <a:spLocks noGrp="1"/>
          </p:cNvSpPr>
          <p:nvPr>
            <p:ph sz="quarter" idx="13"/>
          </p:nvPr>
        </p:nvSpPr>
        <p:spPr>
          <a:xfrm>
            <a:off x="838200" y="1747156"/>
            <a:ext cx="10515600" cy="4780643"/>
          </a:xfrm>
        </p:spPr>
        <p:txBody>
          <a:bodyPr>
            <a:normAutofit/>
          </a:bodyPr>
          <a:lstStyle/>
          <a:p>
            <a:r>
              <a:rPr lang="en-US" sz="2600" dirty="0"/>
              <a:t>This RFP is issued pursuant to Florida Statue 420, entitled State Housing Initiatives Partnership Program (SHIP) and;</a:t>
            </a:r>
          </a:p>
          <a:p>
            <a:r>
              <a:rPr lang="en-US" sz="2600" dirty="0"/>
              <a:t>24 CFR 92, entitled HOME Investment Partnerships Program (HOME)</a:t>
            </a:r>
          </a:p>
          <a:p>
            <a:r>
              <a:rPr lang="en-US" sz="2600" dirty="0"/>
              <a:t>City of Tampa Insurance Requirements</a:t>
            </a:r>
          </a:p>
          <a:p>
            <a:r>
              <a:rPr lang="en-US" sz="2600" dirty="0"/>
              <a:t>More detailed information on the SHIP program can be found at Florida Hosing Coalition, more information can be found at the following address: </a:t>
            </a:r>
            <a:r>
              <a:rPr lang="en-US" sz="2600" dirty="0">
                <a:hlinkClick r:id="rId2"/>
              </a:rPr>
              <a:t>https://floridahousing.org/</a:t>
            </a:r>
            <a:endParaRPr lang="en-US" sz="2600" dirty="0"/>
          </a:p>
          <a:p>
            <a:r>
              <a:rPr lang="en-US" sz="2600" dirty="0"/>
              <a:t>More detailed information on the HOME program can be found at HUD Exchange, more information can be found at the following address: </a:t>
            </a:r>
            <a:r>
              <a:rPr lang="en-US" sz="2600" u="sng" dirty="0">
                <a:solidFill>
                  <a:srgbClr val="00B0F0"/>
                </a:solidFill>
                <a:cs typeface="Calibri"/>
              </a:rPr>
              <a:t>https://www.hudexchange.info/programs/home/home-laws-and-regulations/</a:t>
            </a:r>
          </a:p>
          <a:p>
            <a:endParaRPr lang="en-US" dirty="0"/>
          </a:p>
        </p:txBody>
      </p:sp>
      <p:sp>
        <p:nvSpPr>
          <p:cNvPr id="5" name="Footer Placeholder 4">
            <a:extLst>
              <a:ext uri="{FF2B5EF4-FFF2-40B4-BE49-F238E27FC236}">
                <a16:creationId xmlns:a16="http://schemas.microsoft.com/office/drawing/2014/main" id="{73B7682C-5352-FB26-3B69-B2994616489F}"/>
              </a:ext>
            </a:extLst>
          </p:cNvPr>
          <p:cNvSpPr>
            <a:spLocks noGrp="1"/>
          </p:cNvSpPr>
          <p:nvPr>
            <p:ph type="ftr" sz="quarter" idx="11"/>
          </p:nvPr>
        </p:nvSpPr>
        <p:spPr/>
        <p:txBody>
          <a:bodyPr/>
          <a:lstStyle/>
          <a:p>
            <a:r>
              <a:rPr lang="en-US"/>
              <a:t>Candice Cowen</a:t>
            </a:r>
          </a:p>
        </p:txBody>
      </p:sp>
    </p:spTree>
    <p:extLst>
      <p:ext uri="{BB962C8B-B14F-4D97-AF65-F5344CB8AC3E}">
        <p14:creationId xmlns:p14="http://schemas.microsoft.com/office/powerpoint/2010/main" val="34551924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AB2BE98-8A37-432D-A765-A91C2B8D9A76}" vid="{F18CE948-EE21-446A-BE67-2872F3D30E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COT Powerpoint Template Full (2)</Template>
  <TotalTime>6326</TotalTime>
  <Words>1548</Words>
  <Application>Microsoft Office PowerPoint</Application>
  <PresentationFormat>Widescreen</PresentationFormat>
  <Paragraphs>234</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Wingdings</vt:lpstr>
      <vt:lpstr>Office Theme</vt:lpstr>
      <vt:lpstr>Low-Income Housing Tax Credit August 15, 2023</vt:lpstr>
      <vt:lpstr>Introductions </vt:lpstr>
      <vt:lpstr>Housing and Community Development Team</vt:lpstr>
      <vt:lpstr>Introductions </vt:lpstr>
      <vt:lpstr>Agenda </vt:lpstr>
      <vt:lpstr>Program Overview &amp; Objectives</vt:lpstr>
      <vt:lpstr>Program Overview &amp; Objectives</vt:lpstr>
      <vt:lpstr>Funding Available</vt:lpstr>
      <vt:lpstr>Funding Source Requirements</vt:lpstr>
      <vt:lpstr>2023 Federal HUD and State of Florida Income Limits</vt:lpstr>
      <vt:lpstr>Accelerated Permitting &amp; Capacity Fee Waiver</vt:lpstr>
      <vt:lpstr>Application | Process</vt:lpstr>
      <vt:lpstr>Threshold Review Documentation required to be provided </vt:lpstr>
      <vt:lpstr>Threshold Review Documentation required to be provided </vt:lpstr>
      <vt:lpstr>Application | Process</vt:lpstr>
      <vt:lpstr>Next Steps</vt:lpstr>
      <vt:lpstr>Application | Important Dates</vt:lpstr>
      <vt:lpstr>Application | Important Dates</vt:lpstr>
      <vt:lpstr>Application | RFP Selection Criteria</vt:lpstr>
      <vt:lpstr>Application | RFP Selection Criteria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Affordable Housing Advisory Committee – Housing Affordability Incentives Update</dc:title>
  <dc:creator>Michelle Boone</dc:creator>
  <cp:lastModifiedBy>Candice Cowen</cp:lastModifiedBy>
  <cp:revision>92</cp:revision>
  <cp:lastPrinted>2023-08-14T17:40:40Z</cp:lastPrinted>
  <dcterms:created xsi:type="dcterms:W3CDTF">2022-12-01T18:26:09Z</dcterms:created>
  <dcterms:modified xsi:type="dcterms:W3CDTF">2023-08-15T16:08:48Z</dcterms:modified>
</cp:coreProperties>
</file>