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7"/>
  </p:notesMasterIdLst>
  <p:sldIdLst>
    <p:sldId id="260" r:id="rId6"/>
    <p:sldId id="988202102" r:id="rId7"/>
    <p:sldId id="988202155" r:id="rId8"/>
    <p:sldId id="988202123" r:id="rId9"/>
    <p:sldId id="988202136" r:id="rId10"/>
    <p:sldId id="988202137" r:id="rId11"/>
    <p:sldId id="988202124" r:id="rId12"/>
    <p:sldId id="988202125" r:id="rId13"/>
    <p:sldId id="988202118" r:id="rId14"/>
    <p:sldId id="988202111" r:id="rId15"/>
    <p:sldId id="988202128" r:id="rId16"/>
    <p:sldId id="988202148" r:id="rId17"/>
    <p:sldId id="988202131" r:id="rId18"/>
    <p:sldId id="988202139" r:id="rId19"/>
    <p:sldId id="988202140" r:id="rId20"/>
    <p:sldId id="988202141" r:id="rId21"/>
    <p:sldId id="988202142" r:id="rId22"/>
    <p:sldId id="988202143" r:id="rId23"/>
    <p:sldId id="988202144" r:id="rId24"/>
    <p:sldId id="988202146" r:id="rId25"/>
    <p:sldId id="988202151" r:id="rId26"/>
    <p:sldId id="988202159" r:id="rId27"/>
    <p:sldId id="988202147" r:id="rId28"/>
    <p:sldId id="988202153" r:id="rId29"/>
    <p:sldId id="988202157" r:id="rId30"/>
    <p:sldId id="988202129" r:id="rId31"/>
    <p:sldId id="988202145" r:id="rId32"/>
    <p:sldId id="988202154" r:id="rId33"/>
    <p:sldId id="988202156" r:id="rId34"/>
    <p:sldId id="988202138" r:id="rId35"/>
    <p:sldId id="98820215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A9CCDB"/>
    <a:srgbClr val="C3C3C3"/>
    <a:srgbClr val="FF0000"/>
    <a:srgbClr val="000000"/>
    <a:srgbClr val="EAE6ED"/>
    <a:srgbClr val="3C7DA7"/>
    <a:srgbClr val="EBEBEB"/>
    <a:srgbClr val="5C8B72"/>
    <a:srgbClr val="F1EA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56AA09-A6DC-45D6-92AC-68B889E1EC0D}" v="4235" dt="2026-10-13T19:55:55.3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04" autoAdjust="0"/>
    <p:restoredTop sz="96622" autoAdjust="0"/>
  </p:normalViewPr>
  <p:slideViewPr>
    <p:cSldViewPr snapToGrid="0">
      <p:cViewPr varScale="1">
        <p:scale>
          <a:sx n="113" d="100"/>
          <a:sy n="113" d="100"/>
        </p:scale>
        <p:origin x="96" y="197"/>
      </p:cViewPr>
      <p:guideLst/>
    </p:cSldViewPr>
  </p:slideViewPr>
  <p:outlineViewPr>
    <p:cViewPr>
      <p:scale>
        <a:sx n="33" d="100"/>
        <a:sy n="33" d="100"/>
      </p:scale>
      <p:origin x="0" y="-798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p, Summer" userId="d7e0be8c-06ed-4f3e-82a8-ced43bd72940" providerId="ADAL" clId="{9E97287C-64CB-4C29-A964-09576CB4387A}"/>
    <pc:docChg chg="custSel modSld">
      <pc:chgData name="Sopp, Summer" userId="d7e0be8c-06ed-4f3e-82a8-ced43bd72940" providerId="ADAL" clId="{9E97287C-64CB-4C29-A964-09576CB4387A}" dt="2026-10-13T19:57:05.223" v="96" actId="207"/>
      <pc:docMkLst>
        <pc:docMk/>
      </pc:docMkLst>
      <pc:sldChg chg="modSp mod">
        <pc:chgData name="Sopp, Summer" userId="d7e0be8c-06ed-4f3e-82a8-ced43bd72940" providerId="ADAL" clId="{9E97287C-64CB-4C29-A964-09576CB4387A}" dt="2026-10-13T19:55:54.438" v="2" actId="947"/>
        <pc:sldMkLst>
          <pc:docMk/>
          <pc:sldMk cId="3111557759" sldId="260"/>
        </pc:sldMkLst>
        <pc:spChg chg="mod">
          <ac:chgData name="Sopp, Summer" userId="d7e0be8c-06ed-4f3e-82a8-ced43bd72940" providerId="ADAL" clId="{9E97287C-64CB-4C29-A964-09576CB4387A}" dt="2026-10-13T19:55:54.431" v="0" actId="947"/>
          <ac:spMkLst>
            <pc:docMk/>
            <pc:sldMk cId="3111557759" sldId="260"/>
            <ac:spMk id="4" creationId="{F8A30B56-1824-3F8A-FE09-8B0393614607}"/>
          </ac:spMkLst>
        </pc:spChg>
        <pc:spChg chg="mod">
          <ac:chgData name="Sopp, Summer" userId="d7e0be8c-06ed-4f3e-82a8-ced43bd72940" providerId="ADAL" clId="{9E97287C-64CB-4C29-A964-09576CB4387A}" dt="2026-10-13T19:55:54.438" v="2" actId="947"/>
          <ac:spMkLst>
            <pc:docMk/>
            <pc:sldMk cId="3111557759" sldId="260"/>
            <ac:spMk id="6" creationId="{906D49AD-3A72-6C5F-D2F5-ABDB57B894EB}"/>
          </ac:spMkLst>
        </pc:spChg>
        <pc:spChg chg="mod">
          <ac:chgData name="Sopp, Summer" userId="d7e0be8c-06ed-4f3e-82a8-ced43bd72940" providerId="ADAL" clId="{9E97287C-64CB-4C29-A964-09576CB4387A}" dt="2026-10-13T19:55:54.431" v="1" actId="947"/>
          <ac:spMkLst>
            <pc:docMk/>
            <pc:sldMk cId="3111557759" sldId="260"/>
            <ac:spMk id="10" creationId="{8FC45250-A074-7E2F-B3DA-2443E66B8C28}"/>
          </ac:spMkLst>
        </pc:spChg>
      </pc:sldChg>
      <pc:sldChg chg="modSp mod">
        <pc:chgData name="Sopp, Summer" userId="d7e0be8c-06ed-4f3e-82a8-ced43bd72940" providerId="ADAL" clId="{9E97287C-64CB-4C29-A964-09576CB4387A}" dt="2026-10-13T19:57:05.223" v="96" actId="207"/>
        <pc:sldMkLst>
          <pc:docMk/>
          <pc:sldMk cId="3504251739" sldId="988202102"/>
        </pc:sldMkLst>
        <pc:spChg chg="mod">
          <ac:chgData name="Sopp, Summer" userId="d7e0be8c-06ed-4f3e-82a8-ced43bd72940" providerId="ADAL" clId="{9E97287C-64CB-4C29-A964-09576CB4387A}" dt="2026-10-13T19:57:05.223" v="96" actId="207"/>
          <ac:spMkLst>
            <pc:docMk/>
            <pc:sldMk cId="3504251739" sldId="988202102"/>
            <ac:spMk id="2" creationId="{184D4C9D-E6B8-93FF-3619-865DB88125EF}"/>
          </ac:spMkLst>
        </pc:spChg>
        <pc:spChg chg="mod">
          <ac:chgData name="Sopp, Summer" userId="d7e0be8c-06ed-4f3e-82a8-ced43bd72940" providerId="ADAL" clId="{9E97287C-64CB-4C29-A964-09576CB4387A}" dt="2026-10-13T19:55:54.438" v="4" actId="947"/>
          <ac:spMkLst>
            <pc:docMk/>
            <pc:sldMk cId="3504251739" sldId="988202102"/>
            <ac:spMk id="5" creationId="{DBBE8A82-C3BA-77EC-711B-7585B8A8938F}"/>
          </ac:spMkLst>
        </pc:spChg>
        <pc:spChg chg="mod">
          <ac:chgData name="Sopp, Summer" userId="d7e0be8c-06ed-4f3e-82a8-ced43bd72940" providerId="ADAL" clId="{9E97287C-64CB-4C29-A964-09576CB4387A}" dt="2026-10-13T19:55:54.438" v="3" actId="947"/>
          <ac:spMkLst>
            <pc:docMk/>
            <pc:sldMk cId="3504251739" sldId="988202102"/>
            <ac:spMk id="11" creationId="{BF809648-5C1E-D4A5-B3DA-EBD8FFA12E4A}"/>
          </ac:spMkLst>
        </pc:spChg>
      </pc:sldChg>
      <pc:sldChg chg="modSp mod">
        <pc:chgData name="Sopp, Summer" userId="d7e0be8c-06ed-4f3e-82a8-ced43bd72940" providerId="ADAL" clId="{9E97287C-64CB-4C29-A964-09576CB4387A}" dt="2026-10-13T19:55:54.946" v="31" actId="947"/>
        <pc:sldMkLst>
          <pc:docMk/>
          <pc:sldMk cId="3756148615" sldId="988202111"/>
        </pc:sldMkLst>
        <pc:spChg chg="mod">
          <ac:chgData name="Sopp, Summer" userId="d7e0be8c-06ed-4f3e-82a8-ced43bd72940" providerId="ADAL" clId="{9E97287C-64CB-4C29-A964-09576CB4387A}" dt="2026-10-13T19:55:54.946" v="29" actId="947"/>
          <ac:spMkLst>
            <pc:docMk/>
            <pc:sldMk cId="3756148615" sldId="988202111"/>
            <ac:spMk id="2" creationId="{2CCC6EAB-6996-5C80-B359-0117C378635A}"/>
          </ac:spMkLst>
        </pc:spChg>
        <pc:spChg chg="mod">
          <ac:chgData name="Sopp, Summer" userId="d7e0be8c-06ed-4f3e-82a8-ced43bd72940" providerId="ADAL" clId="{9E97287C-64CB-4C29-A964-09576CB4387A}" dt="2026-10-13T19:55:54.946" v="30" actId="947"/>
          <ac:spMkLst>
            <pc:docMk/>
            <pc:sldMk cId="3756148615" sldId="988202111"/>
            <ac:spMk id="3" creationId="{37049793-E153-9685-3B39-C5CD9DC728FE}"/>
          </ac:spMkLst>
        </pc:spChg>
        <pc:spChg chg="mod">
          <ac:chgData name="Sopp, Summer" userId="d7e0be8c-06ed-4f3e-82a8-ced43bd72940" providerId="ADAL" clId="{9E97287C-64CB-4C29-A964-09576CB4387A}" dt="2026-10-13T19:55:54.946" v="31" actId="947"/>
          <ac:spMkLst>
            <pc:docMk/>
            <pc:sldMk cId="3756148615" sldId="988202111"/>
            <ac:spMk id="12" creationId="{2D5FB53F-C128-6FA7-2ED5-E3A0BB5773CA}"/>
          </ac:spMkLst>
        </pc:spChg>
      </pc:sldChg>
      <pc:sldChg chg="modSp mod">
        <pc:chgData name="Sopp, Summer" userId="d7e0be8c-06ed-4f3e-82a8-ced43bd72940" providerId="ADAL" clId="{9E97287C-64CB-4C29-A964-09576CB4387A}" dt="2026-10-13T19:55:54.914" v="28" actId="947"/>
        <pc:sldMkLst>
          <pc:docMk/>
          <pc:sldMk cId="3396575403" sldId="988202118"/>
        </pc:sldMkLst>
        <pc:spChg chg="mod">
          <ac:chgData name="Sopp, Summer" userId="d7e0be8c-06ed-4f3e-82a8-ced43bd72940" providerId="ADAL" clId="{9E97287C-64CB-4C29-A964-09576CB4387A}" dt="2026-10-13T19:55:54.753" v="20" actId="947"/>
          <ac:spMkLst>
            <pc:docMk/>
            <pc:sldMk cId="3396575403" sldId="988202118"/>
            <ac:spMk id="2" creationId="{1A7DB847-3748-B281-5301-662FB2D5AE52}"/>
          </ac:spMkLst>
        </pc:spChg>
        <pc:spChg chg="mod">
          <ac:chgData name="Sopp, Summer" userId="d7e0be8c-06ed-4f3e-82a8-ced43bd72940" providerId="ADAL" clId="{9E97287C-64CB-4C29-A964-09576CB4387A}" dt="2026-10-13T19:55:54.753" v="21" actId="947"/>
          <ac:spMkLst>
            <pc:docMk/>
            <pc:sldMk cId="3396575403" sldId="988202118"/>
            <ac:spMk id="3" creationId="{4D02DB54-9674-BAF4-1639-881C5362854B}"/>
          </ac:spMkLst>
        </pc:spChg>
        <pc:spChg chg="mod">
          <ac:chgData name="Sopp, Summer" userId="d7e0be8c-06ed-4f3e-82a8-ced43bd72940" providerId="ADAL" clId="{9E97287C-64CB-4C29-A964-09576CB4387A}" dt="2026-10-13T19:55:54.764" v="23" actId="947"/>
          <ac:spMkLst>
            <pc:docMk/>
            <pc:sldMk cId="3396575403" sldId="988202118"/>
            <ac:spMk id="4" creationId="{AB3E5712-E6E6-FC3E-15B0-DC3F3A759DF2}"/>
          </ac:spMkLst>
        </pc:spChg>
        <pc:spChg chg="mod">
          <ac:chgData name="Sopp, Summer" userId="d7e0be8c-06ed-4f3e-82a8-ced43bd72940" providerId="ADAL" clId="{9E97287C-64CB-4C29-A964-09576CB4387A}" dt="2026-10-13T19:55:54.825" v="26" actId="947"/>
          <ac:spMkLst>
            <pc:docMk/>
            <pc:sldMk cId="3396575403" sldId="988202118"/>
            <ac:spMk id="5" creationId="{9ECC4A3E-B657-8351-E756-9ABF750A462D}"/>
          </ac:spMkLst>
        </pc:spChg>
        <pc:spChg chg="mod">
          <ac:chgData name="Sopp, Summer" userId="d7e0be8c-06ed-4f3e-82a8-ced43bd72940" providerId="ADAL" clId="{9E97287C-64CB-4C29-A964-09576CB4387A}" dt="2026-10-13T19:55:54.914" v="28" actId="947"/>
          <ac:spMkLst>
            <pc:docMk/>
            <pc:sldMk cId="3396575403" sldId="988202118"/>
            <ac:spMk id="6" creationId="{FB836AB8-CE48-CB22-16A6-41492B6C4D68}"/>
          </ac:spMkLst>
        </pc:spChg>
        <pc:spChg chg="mod">
          <ac:chgData name="Sopp, Summer" userId="d7e0be8c-06ed-4f3e-82a8-ced43bd72940" providerId="ADAL" clId="{9E97287C-64CB-4C29-A964-09576CB4387A}" dt="2026-10-13T19:55:54.801" v="24" actId="947"/>
          <ac:spMkLst>
            <pc:docMk/>
            <pc:sldMk cId="3396575403" sldId="988202118"/>
            <ac:spMk id="8" creationId="{82EF42F3-273A-7B5B-F3B9-6CB688E39FAB}"/>
          </ac:spMkLst>
        </pc:spChg>
        <pc:spChg chg="mod">
          <ac:chgData name="Sopp, Summer" userId="d7e0be8c-06ed-4f3e-82a8-ced43bd72940" providerId="ADAL" clId="{9E97287C-64CB-4C29-A964-09576CB4387A}" dt="2026-10-13T19:55:54.738" v="19" actId="947"/>
          <ac:spMkLst>
            <pc:docMk/>
            <pc:sldMk cId="3396575403" sldId="988202118"/>
            <ac:spMk id="9" creationId="{CEA65FD7-91A0-7C20-E974-8872165A324B}"/>
          </ac:spMkLst>
        </pc:spChg>
        <pc:spChg chg="mod">
          <ac:chgData name="Sopp, Summer" userId="d7e0be8c-06ed-4f3e-82a8-ced43bd72940" providerId="ADAL" clId="{9E97287C-64CB-4C29-A964-09576CB4387A}" dt="2026-10-13T19:55:54.758" v="22" actId="947"/>
          <ac:spMkLst>
            <pc:docMk/>
            <pc:sldMk cId="3396575403" sldId="988202118"/>
            <ac:spMk id="13" creationId="{7188C79D-69EC-F4CE-FE2A-8DEE3C0288D1}"/>
          </ac:spMkLst>
        </pc:spChg>
        <pc:spChg chg="mod">
          <ac:chgData name="Sopp, Summer" userId="d7e0be8c-06ed-4f3e-82a8-ced43bd72940" providerId="ADAL" clId="{9E97287C-64CB-4C29-A964-09576CB4387A}" dt="2026-10-13T19:55:54.817" v="25" actId="947"/>
          <ac:spMkLst>
            <pc:docMk/>
            <pc:sldMk cId="3396575403" sldId="988202118"/>
            <ac:spMk id="14" creationId="{C6D9CAEC-DE45-A83B-DB1F-E44143219E44}"/>
          </ac:spMkLst>
        </pc:spChg>
        <pc:spChg chg="mod">
          <ac:chgData name="Sopp, Summer" userId="d7e0be8c-06ed-4f3e-82a8-ced43bd72940" providerId="ADAL" clId="{9E97287C-64CB-4C29-A964-09576CB4387A}" dt="2026-10-13T19:55:54.914" v="27" actId="947"/>
          <ac:spMkLst>
            <pc:docMk/>
            <pc:sldMk cId="3396575403" sldId="988202118"/>
            <ac:spMk id="15" creationId="{675448BF-3F6D-68F9-1BE9-E93ADDB7CC33}"/>
          </ac:spMkLst>
        </pc:spChg>
      </pc:sldChg>
      <pc:sldChg chg="modSp mod">
        <pc:chgData name="Sopp, Summer" userId="d7e0be8c-06ed-4f3e-82a8-ced43bd72940" providerId="ADAL" clId="{9E97287C-64CB-4C29-A964-09576CB4387A}" dt="2026-10-13T19:55:54.490" v="9" actId="947"/>
        <pc:sldMkLst>
          <pc:docMk/>
          <pc:sldMk cId="2488334704" sldId="988202123"/>
        </pc:sldMkLst>
        <pc:spChg chg="mod">
          <ac:chgData name="Sopp, Summer" userId="d7e0be8c-06ed-4f3e-82a8-ced43bd72940" providerId="ADAL" clId="{9E97287C-64CB-4C29-A964-09576CB4387A}" dt="2026-10-13T19:55:54.470" v="7" actId="947"/>
          <ac:spMkLst>
            <pc:docMk/>
            <pc:sldMk cId="2488334704" sldId="988202123"/>
            <ac:spMk id="2" creationId="{0E018994-3E59-3E19-2B1C-B518D4B550E1}"/>
          </ac:spMkLst>
        </pc:spChg>
        <pc:spChg chg="mod">
          <ac:chgData name="Sopp, Summer" userId="d7e0be8c-06ed-4f3e-82a8-ced43bd72940" providerId="ADAL" clId="{9E97287C-64CB-4C29-A964-09576CB4387A}" dt="2026-10-13T19:55:54.479" v="8" actId="947"/>
          <ac:spMkLst>
            <pc:docMk/>
            <pc:sldMk cId="2488334704" sldId="988202123"/>
            <ac:spMk id="4" creationId="{909FB704-B964-B425-34B3-B2735CF63374}"/>
          </ac:spMkLst>
        </pc:spChg>
        <pc:spChg chg="mod">
          <ac:chgData name="Sopp, Summer" userId="d7e0be8c-06ed-4f3e-82a8-ced43bd72940" providerId="ADAL" clId="{9E97287C-64CB-4C29-A964-09576CB4387A}" dt="2026-10-13T19:55:54.490" v="9" actId="947"/>
          <ac:spMkLst>
            <pc:docMk/>
            <pc:sldMk cId="2488334704" sldId="988202123"/>
            <ac:spMk id="5" creationId="{828A45F3-2D06-F826-CE07-DED398FF7DD5}"/>
          </ac:spMkLst>
        </pc:spChg>
      </pc:sldChg>
      <pc:sldChg chg="modSp mod">
        <pc:chgData name="Sopp, Summer" userId="d7e0be8c-06ed-4f3e-82a8-ced43bd72940" providerId="ADAL" clId="{9E97287C-64CB-4C29-A964-09576CB4387A}" dt="2026-10-13T19:55:54.643" v="15" actId="947"/>
        <pc:sldMkLst>
          <pc:docMk/>
          <pc:sldMk cId="2250968706" sldId="988202124"/>
        </pc:sldMkLst>
        <pc:spChg chg="mod">
          <ac:chgData name="Sopp, Summer" userId="d7e0be8c-06ed-4f3e-82a8-ced43bd72940" providerId="ADAL" clId="{9E97287C-64CB-4C29-A964-09576CB4387A}" dt="2026-10-13T19:55:54.632" v="13" actId="947"/>
          <ac:spMkLst>
            <pc:docMk/>
            <pc:sldMk cId="2250968706" sldId="988202124"/>
            <ac:spMk id="2" creationId="{25061A42-058D-5AAD-B139-CD6EE5F57E83}"/>
          </ac:spMkLst>
        </pc:spChg>
        <pc:spChg chg="mod">
          <ac:chgData name="Sopp, Summer" userId="d7e0be8c-06ed-4f3e-82a8-ced43bd72940" providerId="ADAL" clId="{9E97287C-64CB-4C29-A964-09576CB4387A}" dt="2026-10-13T19:55:54.632" v="14" actId="947"/>
          <ac:spMkLst>
            <pc:docMk/>
            <pc:sldMk cId="2250968706" sldId="988202124"/>
            <ac:spMk id="4" creationId="{87B82F6C-BD5E-2722-00F6-A2791550FC68}"/>
          </ac:spMkLst>
        </pc:spChg>
        <pc:spChg chg="mod">
          <ac:chgData name="Sopp, Summer" userId="d7e0be8c-06ed-4f3e-82a8-ced43bd72940" providerId="ADAL" clId="{9E97287C-64CB-4C29-A964-09576CB4387A}" dt="2026-10-13T19:55:54.643" v="15" actId="947"/>
          <ac:spMkLst>
            <pc:docMk/>
            <pc:sldMk cId="2250968706" sldId="988202124"/>
            <ac:spMk id="5" creationId="{AB70EE09-6580-FD85-6505-FB96480AD2F5}"/>
          </ac:spMkLst>
        </pc:spChg>
      </pc:sldChg>
      <pc:sldChg chg="modSp mod">
        <pc:chgData name="Sopp, Summer" userId="d7e0be8c-06ed-4f3e-82a8-ced43bd72940" providerId="ADAL" clId="{9E97287C-64CB-4C29-A964-09576CB4387A}" dt="2026-10-13T19:55:54.674" v="18" actId="947"/>
        <pc:sldMkLst>
          <pc:docMk/>
          <pc:sldMk cId="2430446142" sldId="988202125"/>
        </pc:sldMkLst>
        <pc:spChg chg="mod">
          <ac:chgData name="Sopp, Summer" userId="d7e0be8c-06ed-4f3e-82a8-ced43bd72940" providerId="ADAL" clId="{9E97287C-64CB-4C29-A964-09576CB4387A}" dt="2026-10-13T19:55:54.659" v="16" actId="947"/>
          <ac:spMkLst>
            <pc:docMk/>
            <pc:sldMk cId="2430446142" sldId="988202125"/>
            <ac:spMk id="3" creationId="{B61C4893-4AE2-3BE1-3922-922C2FB00DC4}"/>
          </ac:spMkLst>
        </pc:spChg>
        <pc:spChg chg="mod">
          <ac:chgData name="Sopp, Summer" userId="d7e0be8c-06ed-4f3e-82a8-ced43bd72940" providerId="ADAL" clId="{9E97287C-64CB-4C29-A964-09576CB4387A}" dt="2026-10-13T19:55:54.674" v="17" actId="947"/>
          <ac:spMkLst>
            <pc:docMk/>
            <pc:sldMk cId="2430446142" sldId="988202125"/>
            <ac:spMk id="4" creationId="{60794E7E-3BC1-AFDB-224B-EA0D4943C409}"/>
          </ac:spMkLst>
        </pc:spChg>
        <pc:spChg chg="mod">
          <ac:chgData name="Sopp, Summer" userId="d7e0be8c-06ed-4f3e-82a8-ced43bd72940" providerId="ADAL" clId="{9E97287C-64CB-4C29-A964-09576CB4387A}" dt="2026-10-13T19:55:54.674" v="18" actId="947"/>
          <ac:spMkLst>
            <pc:docMk/>
            <pc:sldMk cId="2430446142" sldId="988202125"/>
            <ac:spMk id="5" creationId="{C8AE4651-9A4B-9695-7FA1-2DB063DC66C9}"/>
          </ac:spMkLst>
        </pc:spChg>
      </pc:sldChg>
      <pc:sldChg chg="modSp mod">
        <pc:chgData name="Sopp, Summer" userId="d7e0be8c-06ed-4f3e-82a8-ced43bd72940" providerId="ADAL" clId="{9E97287C-64CB-4C29-A964-09576CB4387A}" dt="2026-10-13T19:55:54.962" v="32" actId="947"/>
        <pc:sldMkLst>
          <pc:docMk/>
          <pc:sldMk cId="2711110620" sldId="988202128"/>
        </pc:sldMkLst>
        <pc:spChg chg="mod">
          <ac:chgData name="Sopp, Summer" userId="d7e0be8c-06ed-4f3e-82a8-ced43bd72940" providerId="ADAL" clId="{9E97287C-64CB-4C29-A964-09576CB4387A}" dt="2026-10-13T19:55:54.962" v="32" actId="947"/>
          <ac:spMkLst>
            <pc:docMk/>
            <pc:sldMk cId="2711110620" sldId="988202128"/>
            <ac:spMk id="2" creationId="{1618566A-7C95-9335-C607-9973EF3973A3}"/>
          </ac:spMkLst>
        </pc:spChg>
      </pc:sldChg>
      <pc:sldChg chg="modSp mod">
        <pc:chgData name="Sopp, Summer" userId="d7e0be8c-06ed-4f3e-82a8-ced43bd72940" providerId="ADAL" clId="{9E97287C-64CB-4C29-A964-09576CB4387A}" dt="2026-10-13T19:55:55.361" v="80" actId="947"/>
        <pc:sldMkLst>
          <pc:docMk/>
          <pc:sldMk cId="3066616427" sldId="988202129"/>
        </pc:sldMkLst>
        <pc:spChg chg="mod">
          <ac:chgData name="Sopp, Summer" userId="d7e0be8c-06ed-4f3e-82a8-ced43bd72940" providerId="ADAL" clId="{9E97287C-64CB-4C29-A964-09576CB4387A}" dt="2026-10-13T19:55:55.361" v="80" actId="947"/>
          <ac:spMkLst>
            <pc:docMk/>
            <pc:sldMk cId="3066616427" sldId="988202129"/>
            <ac:spMk id="2" creationId="{ADE3F2BC-EC5D-E20A-5CF6-24B0EBAA3210}"/>
          </ac:spMkLst>
        </pc:spChg>
      </pc:sldChg>
      <pc:sldChg chg="modSp mod">
        <pc:chgData name="Sopp, Summer" userId="d7e0be8c-06ed-4f3e-82a8-ced43bd72940" providerId="ADAL" clId="{9E97287C-64CB-4C29-A964-09576CB4387A}" dt="2026-10-13T19:55:55.026" v="39" actId="947"/>
        <pc:sldMkLst>
          <pc:docMk/>
          <pc:sldMk cId="3430428016" sldId="988202131"/>
        </pc:sldMkLst>
        <pc:spChg chg="mod">
          <ac:chgData name="Sopp, Summer" userId="d7e0be8c-06ed-4f3e-82a8-ced43bd72940" providerId="ADAL" clId="{9E97287C-64CB-4C29-A964-09576CB4387A}" dt="2026-10-13T19:55:55.010" v="36" actId="947"/>
          <ac:spMkLst>
            <pc:docMk/>
            <pc:sldMk cId="3430428016" sldId="988202131"/>
            <ac:spMk id="2" creationId="{A2958200-9F29-34E0-AE28-23DA07486210}"/>
          </ac:spMkLst>
        </pc:spChg>
        <pc:spChg chg="mod">
          <ac:chgData name="Sopp, Summer" userId="d7e0be8c-06ed-4f3e-82a8-ced43bd72940" providerId="ADAL" clId="{9E97287C-64CB-4C29-A964-09576CB4387A}" dt="2026-10-13T19:55:55.010" v="37" actId="947"/>
          <ac:spMkLst>
            <pc:docMk/>
            <pc:sldMk cId="3430428016" sldId="988202131"/>
            <ac:spMk id="5" creationId="{062BF577-BAA7-0393-F9EA-F7F5BAA909A9}"/>
          </ac:spMkLst>
        </pc:spChg>
        <pc:spChg chg="mod">
          <ac:chgData name="Sopp, Summer" userId="d7e0be8c-06ed-4f3e-82a8-ced43bd72940" providerId="ADAL" clId="{9E97287C-64CB-4C29-A964-09576CB4387A}" dt="2026-10-13T19:55:55.026" v="39" actId="947"/>
          <ac:spMkLst>
            <pc:docMk/>
            <pc:sldMk cId="3430428016" sldId="988202131"/>
            <ac:spMk id="17" creationId="{A3557C41-8EEF-24B1-37F5-1E8DF552AE0A}"/>
          </ac:spMkLst>
        </pc:spChg>
        <pc:spChg chg="mod">
          <ac:chgData name="Sopp, Summer" userId="d7e0be8c-06ed-4f3e-82a8-ced43bd72940" providerId="ADAL" clId="{9E97287C-64CB-4C29-A964-09576CB4387A}" dt="2026-10-13T19:55:55.026" v="38" actId="947"/>
          <ac:spMkLst>
            <pc:docMk/>
            <pc:sldMk cId="3430428016" sldId="988202131"/>
            <ac:spMk id="20" creationId="{F075AB03-A61A-D51E-95D4-1796FE1FD713}"/>
          </ac:spMkLst>
        </pc:spChg>
      </pc:sldChg>
      <pc:sldChg chg="modSp mod">
        <pc:chgData name="Sopp, Summer" userId="d7e0be8c-06ed-4f3e-82a8-ced43bd72940" providerId="ADAL" clId="{9E97287C-64CB-4C29-A964-09576CB4387A}" dt="2026-10-13T19:55:54.620" v="11" actId="947"/>
        <pc:sldMkLst>
          <pc:docMk/>
          <pc:sldMk cId="741710724" sldId="988202136"/>
        </pc:sldMkLst>
        <pc:spChg chg="mod">
          <ac:chgData name="Sopp, Summer" userId="d7e0be8c-06ed-4f3e-82a8-ced43bd72940" providerId="ADAL" clId="{9E97287C-64CB-4C29-A964-09576CB4387A}" dt="2026-10-13T19:55:54.616" v="10" actId="947"/>
          <ac:spMkLst>
            <pc:docMk/>
            <pc:sldMk cId="741710724" sldId="988202136"/>
            <ac:spMk id="2" creationId="{E2EB3388-A5C4-1A8A-5EBB-8506EF9107E6}"/>
          </ac:spMkLst>
        </pc:spChg>
        <pc:spChg chg="mod">
          <ac:chgData name="Sopp, Summer" userId="d7e0be8c-06ed-4f3e-82a8-ced43bd72940" providerId="ADAL" clId="{9E97287C-64CB-4C29-A964-09576CB4387A}" dt="2026-10-13T19:55:54.620" v="11" actId="947"/>
          <ac:spMkLst>
            <pc:docMk/>
            <pc:sldMk cId="741710724" sldId="988202136"/>
            <ac:spMk id="4" creationId="{AFA66DBD-AA0D-19B8-5EDE-BF1E44F55441}"/>
          </ac:spMkLst>
        </pc:spChg>
      </pc:sldChg>
      <pc:sldChg chg="modSp mod">
        <pc:chgData name="Sopp, Summer" userId="d7e0be8c-06ed-4f3e-82a8-ced43bd72940" providerId="ADAL" clId="{9E97287C-64CB-4C29-A964-09576CB4387A}" dt="2026-10-13T19:55:54.626" v="12" actId="947"/>
        <pc:sldMkLst>
          <pc:docMk/>
          <pc:sldMk cId="3045736603" sldId="988202137"/>
        </pc:sldMkLst>
        <pc:spChg chg="mod">
          <ac:chgData name="Sopp, Summer" userId="d7e0be8c-06ed-4f3e-82a8-ced43bd72940" providerId="ADAL" clId="{9E97287C-64CB-4C29-A964-09576CB4387A}" dt="2026-10-13T19:55:54.626" v="12" actId="947"/>
          <ac:spMkLst>
            <pc:docMk/>
            <pc:sldMk cId="3045736603" sldId="988202137"/>
            <ac:spMk id="2" creationId="{B7745D3F-EE08-749E-6210-C156BB36F5C2}"/>
          </ac:spMkLst>
        </pc:spChg>
      </pc:sldChg>
      <pc:sldChg chg="modSp mod">
        <pc:chgData name="Sopp, Summer" userId="d7e0be8c-06ed-4f3e-82a8-ced43bd72940" providerId="ADAL" clId="{9E97287C-64CB-4C29-A964-09576CB4387A}" dt="2026-10-13T19:55:55.568" v="91" actId="947"/>
        <pc:sldMkLst>
          <pc:docMk/>
          <pc:sldMk cId="4236445421" sldId="988202138"/>
        </pc:sldMkLst>
        <pc:spChg chg="mod">
          <ac:chgData name="Sopp, Summer" userId="d7e0be8c-06ed-4f3e-82a8-ced43bd72940" providerId="ADAL" clId="{9E97287C-64CB-4C29-A964-09576CB4387A}" dt="2026-10-13T19:55:55.568" v="91" actId="947"/>
          <ac:spMkLst>
            <pc:docMk/>
            <pc:sldMk cId="4236445421" sldId="988202138"/>
            <ac:spMk id="2" creationId="{2B52C82D-58E2-2959-CB9C-5A93B5B6B1E8}"/>
          </ac:spMkLst>
        </pc:spChg>
      </pc:sldChg>
      <pc:sldChg chg="modSp mod">
        <pc:chgData name="Sopp, Summer" userId="d7e0be8c-06ed-4f3e-82a8-ced43bd72940" providerId="ADAL" clId="{9E97287C-64CB-4C29-A964-09576CB4387A}" dt="2026-10-13T19:55:55.042" v="43" actId="947"/>
        <pc:sldMkLst>
          <pc:docMk/>
          <pc:sldMk cId="647314383" sldId="988202139"/>
        </pc:sldMkLst>
        <pc:spChg chg="mod">
          <ac:chgData name="Sopp, Summer" userId="d7e0be8c-06ed-4f3e-82a8-ced43bd72940" providerId="ADAL" clId="{9E97287C-64CB-4C29-A964-09576CB4387A}" dt="2026-10-13T19:55:55.032" v="40" actId="947"/>
          <ac:spMkLst>
            <pc:docMk/>
            <pc:sldMk cId="647314383" sldId="988202139"/>
            <ac:spMk id="2" creationId="{7ABA6702-1B39-BAAC-C5AC-9916264428DC}"/>
          </ac:spMkLst>
        </pc:spChg>
        <pc:spChg chg="mod">
          <ac:chgData name="Sopp, Summer" userId="d7e0be8c-06ed-4f3e-82a8-ced43bd72940" providerId="ADAL" clId="{9E97287C-64CB-4C29-A964-09576CB4387A}" dt="2026-10-13T19:55:55.032" v="41" actId="947"/>
          <ac:spMkLst>
            <pc:docMk/>
            <pc:sldMk cId="647314383" sldId="988202139"/>
            <ac:spMk id="10" creationId="{903B3072-F0FE-1ADC-4A2E-73E493E5364C}"/>
          </ac:spMkLst>
        </pc:spChg>
        <pc:spChg chg="mod">
          <ac:chgData name="Sopp, Summer" userId="d7e0be8c-06ed-4f3e-82a8-ced43bd72940" providerId="ADAL" clId="{9E97287C-64CB-4C29-A964-09576CB4387A}" dt="2026-10-13T19:55:55.042" v="43" actId="947"/>
          <ac:spMkLst>
            <pc:docMk/>
            <pc:sldMk cId="647314383" sldId="988202139"/>
            <ac:spMk id="17" creationId="{E0EA40D0-E199-6FD5-CE35-66211811F568}"/>
          </ac:spMkLst>
        </pc:spChg>
        <pc:spChg chg="mod">
          <ac:chgData name="Sopp, Summer" userId="d7e0be8c-06ed-4f3e-82a8-ced43bd72940" providerId="ADAL" clId="{9E97287C-64CB-4C29-A964-09576CB4387A}" dt="2026-10-13T19:55:55.032" v="42" actId="947"/>
          <ac:spMkLst>
            <pc:docMk/>
            <pc:sldMk cId="647314383" sldId="988202139"/>
            <ac:spMk id="20" creationId="{68B04E0C-FB47-C5C8-AF8B-D75BCBD25AB4}"/>
          </ac:spMkLst>
        </pc:spChg>
      </pc:sldChg>
      <pc:sldChg chg="modSp mod">
        <pc:chgData name="Sopp, Summer" userId="d7e0be8c-06ed-4f3e-82a8-ced43bd72940" providerId="ADAL" clId="{9E97287C-64CB-4C29-A964-09576CB4387A}" dt="2026-10-13T19:55:55.058" v="47" actId="947"/>
        <pc:sldMkLst>
          <pc:docMk/>
          <pc:sldMk cId="3609298867" sldId="988202140"/>
        </pc:sldMkLst>
        <pc:spChg chg="mod">
          <ac:chgData name="Sopp, Summer" userId="d7e0be8c-06ed-4f3e-82a8-ced43bd72940" providerId="ADAL" clId="{9E97287C-64CB-4C29-A964-09576CB4387A}" dt="2026-10-13T19:55:55.042" v="44" actId="947"/>
          <ac:spMkLst>
            <pc:docMk/>
            <pc:sldMk cId="3609298867" sldId="988202140"/>
            <ac:spMk id="2" creationId="{69B891B9-3E11-6743-3FC3-44A6CD70A770}"/>
          </ac:spMkLst>
        </pc:spChg>
        <pc:spChg chg="mod">
          <ac:chgData name="Sopp, Summer" userId="d7e0be8c-06ed-4f3e-82a8-ced43bd72940" providerId="ADAL" clId="{9E97287C-64CB-4C29-A964-09576CB4387A}" dt="2026-10-13T19:55:55.042" v="45" actId="947"/>
          <ac:spMkLst>
            <pc:docMk/>
            <pc:sldMk cId="3609298867" sldId="988202140"/>
            <ac:spMk id="9" creationId="{0B7C50D9-C74B-D4BB-E8A3-0E0DF4000838}"/>
          </ac:spMkLst>
        </pc:spChg>
        <pc:spChg chg="mod">
          <ac:chgData name="Sopp, Summer" userId="d7e0be8c-06ed-4f3e-82a8-ced43bd72940" providerId="ADAL" clId="{9E97287C-64CB-4C29-A964-09576CB4387A}" dt="2026-10-13T19:55:55.058" v="47" actId="947"/>
          <ac:spMkLst>
            <pc:docMk/>
            <pc:sldMk cId="3609298867" sldId="988202140"/>
            <ac:spMk id="17" creationId="{954B50B9-5590-56F4-7724-1217962FB992}"/>
          </ac:spMkLst>
        </pc:spChg>
        <pc:spChg chg="mod">
          <ac:chgData name="Sopp, Summer" userId="d7e0be8c-06ed-4f3e-82a8-ced43bd72940" providerId="ADAL" clId="{9E97287C-64CB-4C29-A964-09576CB4387A}" dt="2026-10-13T19:55:55.042" v="46" actId="947"/>
          <ac:spMkLst>
            <pc:docMk/>
            <pc:sldMk cId="3609298867" sldId="988202140"/>
            <ac:spMk id="20" creationId="{074010F8-CCC3-12E5-FF52-2758B6EAE73A}"/>
          </ac:spMkLst>
        </pc:spChg>
      </pc:sldChg>
      <pc:sldChg chg="modSp mod">
        <pc:chgData name="Sopp, Summer" userId="d7e0be8c-06ed-4f3e-82a8-ced43bd72940" providerId="ADAL" clId="{9E97287C-64CB-4C29-A964-09576CB4387A}" dt="2026-10-13T19:55:55.074" v="51" actId="947"/>
        <pc:sldMkLst>
          <pc:docMk/>
          <pc:sldMk cId="3318627290" sldId="988202141"/>
        </pc:sldMkLst>
        <pc:spChg chg="mod">
          <ac:chgData name="Sopp, Summer" userId="d7e0be8c-06ed-4f3e-82a8-ced43bd72940" providerId="ADAL" clId="{9E97287C-64CB-4C29-A964-09576CB4387A}" dt="2026-10-13T19:55:55.064" v="48" actId="947"/>
          <ac:spMkLst>
            <pc:docMk/>
            <pc:sldMk cId="3318627290" sldId="988202141"/>
            <ac:spMk id="2" creationId="{05D30921-45FC-1EF2-3D23-3210F43B6714}"/>
          </ac:spMkLst>
        </pc:spChg>
        <pc:spChg chg="mod">
          <ac:chgData name="Sopp, Summer" userId="d7e0be8c-06ed-4f3e-82a8-ced43bd72940" providerId="ADAL" clId="{9E97287C-64CB-4C29-A964-09576CB4387A}" dt="2026-10-13T19:55:55.066" v="49" actId="947"/>
          <ac:spMkLst>
            <pc:docMk/>
            <pc:sldMk cId="3318627290" sldId="988202141"/>
            <ac:spMk id="9" creationId="{07358705-FBE0-148B-6044-02F3D22834F4}"/>
          </ac:spMkLst>
        </pc:spChg>
        <pc:spChg chg="mod">
          <ac:chgData name="Sopp, Summer" userId="d7e0be8c-06ed-4f3e-82a8-ced43bd72940" providerId="ADAL" clId="{9E97287C-64CB-4C29-A964-09576CB4387A}" dt="2026-10-13T19:55:55.074" v="51" actId="947"/>
          <ac:spMkLst>
            <pc:docMk/>
            <pc:sldMk cId="3318627290" sldId="988202141"/>
            <ac:spMk id="17" creationId="{6120701E-7E32-47DC-43E0-2F40CDD24132}"/>
          </ac:spMkLst>
        </pc:spChg>
        <pc:spChg chg="mod">
          <ac:chgData name="Sopp, Summer" userId="d7e0be8c-06ed-4f3e-82a8-ced43bd72940" providerId="ADAL" clId="{9E97287C-64CB-4C29-A964-09576CB4387A}" dt="2026-10-13T19:55:55.072" v="50" actId="947"/>
          <ac:spMkLst>
            <pc:docMk/>
            <pc:sldMk cId="3318627290" sldId="988202141"/>
            <ac:spMk id="20" creationId="{4ED86530-51CC-311C-1ADC-CABC6668E881}"/>
          </ac:spMkLst>
        </pc:spChg>
      </pc:sldChg>
      <pc:sldChg chg="modSp mod">
        <pc:chgData name="Sopp, Summer" userId="d7e0be8c-06ed-4f3e-82a8-ced43bd72940" providerId="ADAL" clId="{9E97287C-64CB-4C29-A964-09576CB4387A}" dt="2026-10-13T19:55:55.090" v="55" actId="947"/>
        <pc:sldMkLst>
          <pc:docMk/>
          <pc:sldMk cId="3621949185" sldId="988202142"/>
        </pc:sldMkLst>
        <pc:spChg chg="mod">
          <ac:chgData name="Sopp, Summer" userId="d7e0be8c-06ed-4f3e-82a8-ced43bd72940" providerId="ADAL" clId="{9E97287C-64CB-4C29-A964-09576CB4387A}" dt="2026-10-13T19:55:55.074" v="52" actId="947"/>
          <ac:spMkLst>
            <pc:docMk/>
            <pc:sldMk cId="3621949185" sldId="988202142"/>
            <ac:spMk id="2" creationId="{02A0D429-3CB4-CCEA-7132-47570A4604CC}"/>
          </ac:spMkLst>
        </pc:spChg>
        <pc:spChg chg="mod">
          <ac:chgData name="Sopp, Summer" userId="d7e0be8c-06ed-4f3e-82a8-ced43bd72940" providerId="ADAL" clId="{9E97287C-64CB-4C29-A964-09576CB4387A}" dt="2026-10-13T19:55:55.074" v="53" actId="947"/>
          <ac:spMkLst>
            <pc:docMk/>
            <pc:sldMk cId="3621949185" sldId="988202142"/>
            <ac:spMk id="9" creationId="{8CAB45E4-9501-FB74-679A-92FB9C6BB623}"/>
          </ac:spMkLst>
        </pc:spChg>
        <pc:spChg chg="mod">
          <ac:chgData name="Sopp, Summer" userId="d7e0be8c-06ed-4f3e-82a8-ced43bd72940" providerId="ADAL" clId="{9E97287C-64CB-4C29-A964-09576CB4387A}" dt="2026-10-13T19:55:55.090" v="55" actId="947"/>
          <ac:spMkLst>
            <pc:docMk/>
            <pc:sldMk cId="3621949185" sldId="988202142"/>
            <ac:spMk id="17" creationId="{E0411208-9313-0F7C-C176-BA7066D460B3}"/>
          </ac:spMkLst>
        </pc:spChg>
        <pc:spChg chg="mod">
          <ac:chgData name="Sopp, Summer" userId="d7e0be8c-06ed-4f3e-82a8-ced43bd72940" providerId="ADAL" clId="{9E97287C-64CB-4C29-A964-09576CB4387A}" dt="2026-10-13T19:55:55.074" v="54" actId="947"/>
          <ac:spMkLst>
            <pc:docMk/>
            <pc:sldMk cId="3621949185" sldId="988202142"/>
            <ac:spMk id="20" creationId="{2FE38BC2-CF61-04AB-B1B6-A5D4E110780B}"/>
          </ac:spMkLst>
        </pc:spChg>
      </pc:sldChg>
      <pc:sldChg chg="modSp mod">
        <pc:chgData name="Sopp, Summer" userId="d7e0be8c-06ed-4f3e-82a8-ced43bd72940" providerId="ADAL" clId="{9E97287C-64CB-4C29-A964-09576CB4387A}" dt="2026-10-13T19:55:55.106" v="59" actId="947"/>
        <pc:sldMkLst>
          <pc:docMk/>
          <pc:sldMk cId="1417559450" sldId="988202143"/>
        </pc:sldMkLst>
        <pc:spChg chg="mod">
          <ac:chgData name="Sopp, Summer" userId="d7e0be8c-06ed-4f3e-82a8-ced43bd72940" providerId="ADAL" clId="{9E97287C-64CB-4C29-A964-09576CB4387A}" dt="2026-10-13T19:55:55.090" v="56" actId="947"/>
          <ac:spMkLst>
            <pc:docMk/>
            <pc:sldMk cId="1417559450" sldId="988202143"/>
            <ac:spMk id="2" creationId="{6C3F5BD8-3EFC-CB5A-D871-141A969B72F4}"/>
          </ac:spMkLst>
        </pc:spChg>
        <pc:spChg chg="mod">
          <ac:chgData name="Sopp, Summer" userId="d7e0be8c-06ed-4f3e-82a8-ced43bd72940" providerId="ADAL" clId="{9E97287C-64CB-4C29-A964-09576CB4387A}" dt="2026-10-13T19:55:55.090" v="57" actId="947"/>
          <ac:spMkLst>
            <pc:docMk/>
            <pc:sldMk cId="1417559450" sldId="988202143"/>
            <ac:spMk id="9" creationId="{C13D7091-280C-9BCE-60D6-85F8B1F62B38}"/>
          </ac:spMkLst>
        </pc:spChg>
        <pc:spChg chg="mod">
          <ac:chgData name="Sopp, Summer" userId="d7e0be8c-06ed-4f3e-82a8-ced43bd72940" providerId="ADAL" clId="{9E97287C-64CB-4C29-A964-09576CB4387A}" dt="2026-10-13T19:55:55.106" v="59" actId="947"/>
          <ac:spMkLst>
            <pc:docMk/>
            <pc:sldMk cId="1417559450" sldId="988202143"/>
            <ac:spMk id="17" creationId="{E8A01968-2910-A2C1-0487-C093CCBFB93E}"/>
          </ac:spMkLst>
        </pc:spChg>
        <pc:spChg chg="mod">
          <ac:chgData name="Sopp, Summer" userId="d7e0be8c-06ed-4f3e-82a8-ced43bd72940" providerId="ADAL" clId="{9E97287C-64CB-4C29-A964-09576CB4387A}" dt="2026-10-13T19:55:55.090" v="58" actId="947"/>
          <ac:spMkLst>
            <pc:docMk/>
            <pc:sldMk cId="1417559450" sldId="988202143"/>
            <ac:spMk id="20" creationId="{B127D32A-3ADC-46B8-52E3-E4E5361B8170}"/>
          </ac:spMkLst>
        </pc:spChg>
      </pc:sldChg>
      <pc:sldChg chg="modSp mod">
        <pc:chgData name="Sopp, Summer" userId="d7e0be8c-06ed-4f3e-82a8-ced43bd72940" providerId="ADAL" clId="{9E97287C-64CB-4C29-A964-09576CB4387A}" dt="2026-10-13T19:55:55.154" v="63" actId="947"/>
        <pc:sldMkLst>
          <pc:docMk/>
          <pc:sldMk cId="2793122146" sldId="988202144"/>
        </pc:sldMkLst>
        <pc:spChg chg="mod">
          <ac:chgData name="Sopp, Summer" userId="d7e0be8c-06ed-4f3e-82a8-ced43bd72940" providerId="ADAL" clId="{9E97287C-64CB-4C29-A964-09576CB4387A}" dt="2026-10-13T19:55:55.138" v="60" actId="947"/>
          <ac:spMkLst>
            <pc:docMk/>
            <pc:sldMk cId="2793122146" sldId="988202144"/>
            <ac:spMk id="2" creationId="{6B2AAF3F-678E-3863-56E6-640A10062939}"/>
          </ac:spMkLst>
        </pc:spChg>
        <pc:spChg chg="mod">
          <ac:chgData name="Sopp, Summer" userId="d7e0be8c-06ed-4f3e-82a8-ced43bd72940" providerId="ADAL" clId="{9E97287C-64CB-4C29-A964-09576CB4387A}" dt="2026-10-13T19:55:55.138" v="61" actId="947"/>
          <ac:spMkLst>
            <pc:docMk/>
            <pc:sldMk cId="2793122146" sldId="988202144"/>
            <ac:spMk id="10" creationId="{3C0CB8BD-838F-EE19-2F86-50018EDC340B}"/>
          </ac:spMkLst>
        </pc:spChg>
        <pc:spChg chg="mod">
          <ac:chgData name="Sopp, Summer" userId="d7e0be8c-06ed-4f3e-82a8-ced43bd72940" providerId="ADAL" clId="{9E97287C-64CB-4C29-A964-09576CB4387A}" dt="2026-10-13T19:55:55.154" v="63" actId="947"/>
          <ac:spMkLst>
            <pc:docMk/>
            <pc:sldMk cId="2793122146" sldId="988202144"/>
            <ac:spMk id="17" creationId="{957AC892-491E-5F9D-10D9-B81660D3D866}"/>
          </ac:spMkLst>
        </pc:spChg>
        <pc:spChg chg="mod">
          <ac:chgData name="Sopp, Summer" userId="d7e0be8c-06ed-4f3e-82a8-ced43bd72940" providerId="ADAL" clId="{9E97287C-64CB-4C29-A964-09576CB4387A}" dt="2026-10-13T19:55:55.138" v="62" actId="947"/>
          <ac:spMkLst>
            <pc:docMk/>
            <pc:sldMk cId="2793122146" sldId="988202144"/>
            <ac:spMk id="20" creationId="{E3A1CFC9-7250-3B53-AEF8-C9D6E00A6C61}"/>
          </ac:spMkLst>
        </pc:spChg>
      </pc:sldChg>
      <pc:sldChg chg="modSp mod">
        <pc:chgData name="Sopp, Summer" userId="d7e0be8c-06ed-4f3e-82a8-ced43bd72940" providerId="ADAL" clId="{9E97287C-64CB-4C29-A964-09576CB4387A}" dt="2026-10-13T19:55:55.361" v="83" actId="947"/>
        <pc:sldMkLst>
          <pc:docMk/>
          <pc:sldMk cId="1148889097" sldId="988202145"/>
        </pc:sldMkLst>
        <pc:spChg chg="mod">
          <ac:chgData name="Sopp, Summer" userId="d7e0be8c-06ed-4f3e-82a8-ced43bd72940" providerId="ADAL" clId="{9E97287C-64CB-4C29-A964-09576CB4387A}" dt="2026-10-13T19:55:55.361" v="81" actId="947"/>
          <ac:spMkLst>
            <pc:docMk/>
            <pc:sldMk cId="1148889097" sldId="988202145"/>
            <ac:spMk id="2" creationId="{F61D2AA3-D385-2CCD-B4F1-11784CEC4124}"/>
          </ac:spMkLst>
        </pc:spChg>
        <pc:spChg chg="mod">
          <ac:chgData name="Sopp, Summer" userId="d7e0be8c-06ed-4f3e-82a8-ced43bd72940" providerId="ADAL" clId="{9E97287C-64CB-4C29-A964-09576CB4387A}" dt="2026-10-13T19:55:55.361" v="83" actId="947"/>
          <ac:spMkLst>
            <pc:docMk/>
            <pc:sldMk cId="1148889097" sldId="988202145"/>
            <ac:spMk id="5" creationId="{F9DFF506-AD77-8D45-5622-575CD72D4F20}"/>
          </ac:spMkLst>
        </pc:spChg>
        <pc:spChg chg="mod">
          <ac:chgData name="Sopp, Summer" userId="d7e0be8c-06ed-4f3e-82a8-ced43bd72940" providerId="ADAL" clId="{9E97287C-64CB-4C29-A964-09576CB4387A}" dt="2026-10-13T19:55:55.361" v="82" actId="947"/>
          <ac:spMkLst>
            <pc:docMk/>
            <pc:sldMk cId="1148889097" sldId="988202145"/>
            <ac:spMk id="11" creationId="{D92FF3AD-8555-0021-D453-6DF4581BEE1E}"/>
          </ac:spMkLst>
        </pc:spChg>
      </pc:sldChg>
      <pc:sldChg chg="modSp mod">
        <pc:chgData name="Sopp, Summer" userId="d7e0be8c-06ed-4f3e-82a8-ced43bd72940" providerId="ADAL" clId="{9E97287C-64CB-4C29-A964-09576CB4387A}" dt="2026-10-13T19:55:55.154" v="66" actId="947"/>
        <pc:sldMkLst>
          <pc:docMk/>
          <pc:sldMk cId="373368670" sldId="988202146"/>
        </pc:sldMkLst>
        <pc:spChg chg="mod">
          <ac:chgData name="Sopp, Summer" userId="d7e0be8c-06ed-4f3e-82a8-ced43bd72940" providerId="ADAL" clId="{9E97287C-64CB-4C29-A964-09576CB4387A}" dt="2026-10-13T19:55:55.154" v="64" actId="947"/>
          <ac:spMkLst>
            <pc:docMk/>
            <pc:sldMk cId="373368670" sldId="988202146"/>
            <ac:spMk id="2" creationId="{1790DD3B-5E14-2E70-2426-3296382F6FE5}"/>
          </ac:spMkLst>
        </pc:spChg>
        <pc:spChg chg="mod">
          <ac:chgData name="Sopp, Summer" userId="d7e0be8c-06ed-4f3e-82a8-ced43bd72940" providerId="ADAL" clId="{9E97287C-64CB-4C29-A964-09576CB4387A}" dt="2026-10-13T19:55:55.154" v="66" actId="947"/>
          <ac:spMkLst>
            <pc:docMk/>
            <pc:sldMk cId="373368670" sldId="988202146"/>
            <ac:spMk id="5" creationId="{5E4DE9DA-28BC-1AF9-3E79-CE2DB1D58B2F}"/>
          </ac:spMkLst>
        </pc:spChg>
        <pc:spChg chg="mod">
          <ac:chgData name="Sopp, Summer" userId="d7e0be8c-06ed-4f3e-82a8-ced43bd72940" providerId="ADAL" clId="{9E97287C-64CB-4C29-A964-09576CB4387A}" dt="2026-10-13T19:55:55.154" v="65" actId="947"/>
          <ac:spMkLst>
            <pc:docMk/>
            <pc:sldMk cId="373368670" sldId="988202146"/>
            <ac:spMk id="11" creationId="{F12DE312-C5AC-1519-A390-B794FE9E81FF}"/>
          </ac:spMkLst>
        </pc:spChg>
      </pc:sldChg>
      <pc:sldChg chg="modSp mod">
        <pc:chgData name="Sopp, Summer" userId="d7e0be8c-06ed-4f3e-82a8-ced43bd72940" providerId="ADAL" clId="{9E97287C-64CB-4C29-A964-09576CB4387A}" dt="2026-10-13T19:55:55.271" v="75" actId="947"/>
        <pc:sldMkLst>
          <pc:docMk/>
          <pc:sldMk cId="3596991417" sldId="988202147"/>
        </pc:sldMkLst>
        <pc:spChg chg="mod">
          <ac:chgData name="Sopp, Summer" userId="d7e0be8c-06ed-4f3e-82a8-ced43bd72940" providerId="ADAL" clId="{9E97287C-64CB-4C29-A964-09576CB4387A}" dt="2026-10-13T19:55:55.271" v="75" actId="947"/>
          <ac:spMkLst>
            <pc:docMk/>
            <pc:sldMk cId="3596991417" sldId="988202147"/>
            <ac:spMk id="2" creationId="{01644C5C-D6CF-06BA-190E-254EB1FD778D}"/>
          </ac:spMkLst>
        </pc:spChg>
        <pc:spChg chg="mod">
          <ac:chgData name="Sopp, Summer" userId="d7e0be8c-06ed-4f3e-82a8-ced43bd72940" providerId="ADAL" clId="{9E97287C-64CB-4C29-A964-09576CB4387A}" dt="2026-10-13T19:55:55.248" v="74" actId="947"/>
          <ac:spMkLst>
            <pc:docMk/>
            <pc:sldMk cId="3596991417" sldId="988202147"/>
            <ac:spMk id="4" creationId="{5DE0CD81-7B87-25AA-66EE-4B0BE1739708}"/>
          </ac:spMkLst>
        </pc:spChg>
        <pc:spChg chg="mod">
          <ac:chgData name="Sopp, Summer" userId="d7e0be8c-06ed-4f3e-82a8-ced43bd72940" providerId="ADAL" clId="{9E97287C-64CB-4C29-A964-09576CB4387A}" dt="2026-10-13T19:55:55.235" v="73" actId="947"/>
          <ac:spMkLst>
            <pc:docMk/>
            <pc:sldMk cId="3596991417" sldId="988202147"/>
            <ac:spMk id="5" creationId="{7552E408-A048-1F2E-2067-6B5B0B1ECAB5}"/>
          </ac:spMkLst>
        </pc:spChg>
        <pc:spChg chg="mod">
          <ac:chgData name="Sopp, Summer" userId="d7e0be8c-06ed-4f3e-82a8-ced43bd72940" providerId="ADAL" clId="{9E97287C-64CB-4C29-A964-09576CB4387A}" dt="2026-10-13T19:55:55.235" v="72" actId="947"/>
          <ac:spMkLst>
            <pc:docMk/>
            <pc:sldMk cId="3596991417" sldId="988202147"/>
            <ac:spMk id="11" creationId="{D8BBE45A-602D-2DD1-05F9-D2A2DF1E979D}"/>
          </ac:spMkLst>
        </pc:spChg>
      </pc:sldChg>
      <pc:sldChg chg="modSp mod">
        <pc:chgData name="Sopp, Summer" userId="d7e0be8c-06ed-4f3e-82a8-ced43bd72940" providerId="ADAL" clId="{9E97287C-64CB-4C29-A964-09576CB4387A}" dt="2026-10-13T19:55:54.977" v="35" actId="947"/>
        <pc:sldMkLst>
          <pc:docMk/>
          <pc:sldMk cId="2077822428" sldId="988202148"/>
        </pc:sldMkLst>
        <pc:spChg chg="mod">
          <ac:chgData name="Sopp, Summer" userId="d7e0be8c-06ed-4f3e-82a8-ced43bd72940" providerId="ADAL" clId="{9E97287C-64CB-4C29-A964-09576CB4387A}" dt="2026-10-13T19:55:54.962" v="33" actId="947"/>
          <ac:spMkLst>
            <pc:docMk/>
            <pc:sldMk cId="2077822428" sldId="988202148"/>
            <ac:spMk id="2" creationId="{AA4D0545-8080-F8FB-12C4-E860C104BF2F}"/>
          </ac:spMkLst>
        </pc:spChg>
        <pc:spChg chg="mod">
          <ac:chgData name="Sopp, Summer" userId="d7e0be8c-06ed-4f3e-82a8-ced43bd72940" providerId="ADAL" clId="{9E97287C-64CB-4C29-A964-09576CB4387A}" dt="2026-10-13T19:55:54.977" v="35" actId="947"/>
          <ac:spMkLst>
            <pc:docMk/>
            <pc:sldMk cId="2077822428" sldId="988202148"/>
            <ac:spMk id="5" creationId="{A46F7EC7-7FB2-8BD7-B4BB-7852121452B7}"/>
          </ac:spMkLst>
        </pc:spChg>
        <pc:spChg chg="mod">
          <ac:chgData name="Sopp, Summer" userId="d7e0be8c-06ed-4f3e-82a8-ced43bd72940" providerId="ADAL" clId="{9E97287C-64CB-4C29-A964-09576CB4387A}" dt="2026-10-13T19:55:54.977" v="34" actId="947"/>
          <ac:spMkLst>
            <pc:docMk/>
            <pc:sldMk cId="2077822428" sldId="988202148"/>
            <ac:spMk id="11" creationId="{50E4603B-ABC2-CDB5-6570-8547EF82804A}"/>
          </ac:spMkLst>
        </pc:spChg>
      </pc:sldChg>
      <pc:sldChg chg="modSp mod">
        <pc:chgData name="Sopp, Summer" userId="d7e0be8c-06ed-4f3e-82a8-ced43bd72940" providerId="ADAL" clId="{9E97287C-64CB-4C29-A964-09576CB4387A}" dt="2026-10-13T19:55:55.218" v="69" actId="947"/>
        <pc:sldMkLst>
          <pc:docMk/>
          <pc:sldMk cId="4145087184" sldId="988202151"/>
        </pc:sldMkLst>
        <pc:spChg chg="mod">
          <ac:chgData name="Sopp, Summer" userId="d7e0be8c-06ed-4f3e-82a8-ced43bd72940" providerId="ADAL" clId="{9E97287C-64CB-4C29-A964-09576CB4387A}" dt="2026-10-13T19:55:55.218" v="69" actId="947"/>
          <ac:spMkLst>
            <pc:docMk/>
            <pc:sldMk cId="4145087184" sldId="988202151"/>
            <ac:spMk id="3" creationId="{4F0D2D90-72F5-82AE-6C3D-87AE738D4702}"/>
          </ac:spMkLst>
        </pc:spChg>
        <pc:spChg chg="mod">
          <ac:chgData name="Sopp, Summer" userId="d7e0be8c-06ed-4f3e-82a8-ced43bd72940" providerId="ADAL" clId="{9E97287C-64CB-4C29-A964-09576CB4387A}" dt="2026-10-13T19:55:55.202" v="67" actId="947"/>
          <ac:spMkLst>
            <pc:docMk/>
            <pc:sldMk cId="4145087184" sldId="988202151"/>
            <ac:spMk id="4" creationId="{0F620E64-418D-57DD-F3CE-D1FC8089BFE9}"/>
          </ac:spMkLst>
        </pc:spChg>
        <pc:spChg chg="mod">
          <ac:chgData name="Sopp, Summer" userId="d7e0be8c-06ed-4f3e-82a8-ced43bd72940" providerId="ADAL" clId="{9E97287C-64CB-4C29-A964-09576CB4387A}" dt="2026-10-13T19:55:55.218" v="68" actId="947"/>
          <ac:spMkLst>
            <pc:docMk/>
            <pc:sldMk cId="4145087184" sldId="988202151"/>
            <ac:spMk id="5" creationId="{EB06C2B0-8DBE-6C0D-EB23-3BE80C36DC39}"/>
          </ac:spMkLst>
        </pc:spChg>
      </pc:sldChg>
      <pc:sldChg chg="modSp mod">
        <pc:chgData name="Sopp, Summer" userId="d7e0be8c-06ed-4f3e-82a8-ced43bd72940" providerId="ADAL" clId="{9E97287C-64CB-4C29-A964-09576CB4387A}" dt="2026-10-13T19:55:55.334" v="78" actId="947"/>
        <pc:sldMkLst>
          <pc:docMk/>
          <pc:sldMk cId="1364134787" sldId="988202153"/>
        </pc:sldMkLst>
        <pc:spChg chg="mod">
          <ac:chgData name="Sopp, Summer" userId="d7e0be8c-06ed-4f3e-82a8-ced43bd72940" providerId="ADAL" clId="{9E97287C-64CB-4C29-A964-09576CB4387A}" dt="2026-10-13T19:55:55.282" v="76" actId="947"/>
          <ac:spMkLst>
            <pc:docMk/>
            <pc:sldMk cId="1364134787" sldId="988202153"/>
            <ac:spMk id="4" creationId="{844CE65B-8106-742B-8701-B8503E9A799D}"/>
          </ac:spMkLst>
        </pc:spChg>
        <pc:spChg chg="mod">
          <ac:chgData name="Sopp, Summer" userId="d7e0be8c-06ed-4f3e-82a8-ced43bd72940" providerId="ADAL" clId="{9E97287C-64CB-4C29-A964-09576CB4387A}" dt="2026-10-13T19:55:55.282" v="77" actId="947"/>
          <ac:spMkLst>
            <pc:docMk/>
            <pc:sldMk cId="1364134787" sldId="988202153"/>
            <ac:spMk id="15" creationId="{A8D7BB60-F599-C5D1-975D-070D82EDB6ED}"/>
          </ac:spMkLst>
        </pc:spChg>
        <pc:spChg chg="mod">
          <ac:chgData name="Sopp, Summer" userId="d7e0be8c-06ed-4f3e-82a8-ced43bd72940" providerId="ADAL" clId="{9E97287C-64CB-4C29-A964-09576CB4387A}" dt="2026-10-13T19:55:55.334" v="78" actId="947"/>
          <ac:spMkLst>
            <pc:docMk/>
            <pc:sldMk cId="1364134787" sldId="988202153"/>
            <ac:spMk id="17" creationId="{A7F237F5-5D45-4319-9B94-F1ABB59B076F}"/>
          </ac:spMkLst>
        </pc:spChg>
      </pc:sldChg>
      <pc:sldChg chg="modSp mod">
        <pc:chgData name="Sopp, Summer" userId="d7e0be8c-06ed-4f3e-82a8-ced43bd72940" providerId="ADAL" clId="{9E97287C-64CB-4C29-A964-09576CB4387A}" dt="2026-10-13T19:55:55.521" v="86" actId="947"/>
        <pc:sldMkLst>
          <pc:docMk/>
          <pc:sldMk cId="2425224568" sldId="988202154"/>
        </pc:sldMkLst>
        <pc:spChg chg="mod">
          <ac:chgData name="Sopp, Summer" userId="d7e0be8c-06ed-4f3e-82a8-ced43bd72940" providerId="ADAL" clId="{9E97287C-64CB-4C29-A964-09576CB4387A}" dt="2026-10-13T19:55:55.516" v="84" actId="947"/>
          <ac:spMkLst>
            <pc:docMk/>
            <pc:sldMk cId="2425224568" sldId="988202154"/>
            <ac:spMk id="2" creationId="{36A57803-63B9-4697-48B5-C7C07EEC890D}"/>
          </ac:spMkLst>
        </pc:spChg>
        <pc:spChg chg="mod">
          <ac:chgData name="Sopp, Summer" userId="d7e0be8c-06ed-4f3e-82a8-ced43bd72940" providerId="ADAL" clId="{9E97287C-64CB-4C29-A964-09576CB4387A}" dt="2026-10-13T19:55:55.521" v="86" actId="947"/>
          <ac:spMkLst>
            <pc:docMk/>
            <pc:sldMk cId="2425224568" sldId="988202154"/>
            <ac:spMk id="5" creationId="{E89E7BD1-4623-851E-D995-7633177AA2CA}"/>
          </ac:spMkLst>
        </pc:spChg>
        <pc:spChg chg="mod">
          <ac:chgData name="Sopp, Summer" userId="d7e0be8c-06ed-4f3e-82a8-ced43bd72940" providerId="ADAL" clId="{9E97287C-64CB-4C29-A964-09576CB4387A}" dt="2026-10-13T19:55:55.518" v="85" actId="947"/>
          <ac:spMkLst>
            <pc:docMk/>
            <pc:sldMk cId="2425224568" sldId="988202154"/>
            <ac:spMk id="11" creationId="{C5B78BB1-F106-E895-8DDA-685E923E7AE5}"/>
          </ac:spMkLst>
        </pc:spChg>
      </pc:sldChg>
      <pc:sldChg chg="modSp mod">
        <pc:chgData name="Sopp, Summer" userId="d7e0be8c-06ed-4f3e-82a8-ced43bd72940" providerId="ADAL" clId="{9E97287C-64CB-4C29-A964-09576CB4387A}" dt="2026-10-13T19:55:54.470" v="6" actId="947"/>
        <pc:sldMkLst>
          <pc:docMk/>
          <pc:sldMk cId="3925082592" sldId="988202155"/>
        </pc:sldMkLst>
        <pc:spChg chg="mod">
          <ac:chgData name="Sopp, Summer" userId="d7e0be8c-06ed-4f3e-82a8-ced43bd72940" providerId="ADAL" clId="{9E97287C-64CB-4C29-A964-09576CB4387A}" dt="2026-10-13T19:55:54.470" v="6" actId="947"/>
          <ac:spMkLst>
            <pc:docMk/>
            <pc:sldMk cId="3925082592" sldId="988202155"/>
            <ac:spMk id="2" creationId="{B14ABFAB-2BD8-77A7-7F73-48515B637780}"/>
          </ac:spMkLst>
        </pc:spChg>
      </pc:sldChg>
      <pc:sldChg chg="modSp mod">
        <pc:chgData name="Sopp, Summer" userId="d7e0be8c-06ed-4f3e-82a8-ced43bd72940" providerId="ADAL" clId="{9E97287C-64CB-4C29-A964-09576CB4387A}" dt="2026-10-13T19:55:55.568" v="90" actId="947"/>
        <pc:sldMkLst>
          <pc:docMk/>
          <pc:sldMk cId="1581835428" sldId="988202156"/>
        </pc:sldMkLst>
        <pc:spChg chg="mod">
          <ac:chgData name="Sopp, Summer" userId="d7e0be8c-06ed-4f3e-82a8-ced43bd72940" providerId="ADAL" clId="{9E97287C-64CB-4C29-A964-09576CB4387A}" dt="2026-10-13T19:55:55.553" v="87" actId="947"/>
          <ac:spMkLst>
            <pc:docMk/>
            <pc:sldMk cId="1581835428" sldId="988202156"/>
            <ac:spMk id="2" creationId="{CF7F8085-6A4B-5BAF-938C-A513BBAA97FE}"/>
          </ac:spMkLst>
        </pc:spChg>
        <pc:spChg chg="mod">
          <ac:chgData name="Sopp, Summer" userId="d7e0be8c-06ed-4f3e-82a8-ced43bd72940" providerId="ADAL" clId="{9E97287C-64CB-4C29-A964-09576CB4387A}" dt="2026-10-13T19:55:55.568" v="89" actId="947"/>
          <ac:spMkLst>
            <pc:docMk/>
            <pc:sldMk cId="1581835428" sldId="988202156"/>
            <ac:spMk id="4" creationId="{1B02CAB2-1149-E351-AC4B-4CC6C4B9726F}"/>
          </ac:spMkLst>
        </pc:spChg>
        <pc:spChg chg="mod">
          <ac:chgData name="Sopp, Summer" userId="d7e0be8c-06ed-4f3e-82a8-ced43bd72940" providerId="ADAL" clId="{9E97287C-64CB-4C29-A964-09576CB4387A}" dt="2026-10-13T19:55:55.568" v="90" actId="947"/>
          <ac:spMkLst>
            <pc:docMk/>
            <pc:sldMk cId="1581835428" sldId="988202156"/>
            <ac:spMk id="8" creationId="{CD335906-36AD-6024-AFC4-6285F5BA5AC0}"/>
          </ac:spMkLst>
        </pc:spChg>
        <pc:spChg chg="mod">
          <ac:chgData name="Sopp, Summer" userId="d7e0be8c-06ed-4f3e-82a8-ced43bd72940" providerId="ADAL" clId="{9E97287C-64CB-4C29-A964-09576CB4387A}" dt="2026-10-13T19:55:55.553" v="88" actId="947"/>
          <ac:spMkLst>
            <pc:docMk/>
            <pc:sldMk cId="1581835428" sldId="988202156"/>
            <ac:spMk id="11" creationId="{16129B57-28A8-29D3-C332-B45772CD20DA}"/>
          </ac:spMkLst>
        </pc:spChg>
      </pc:sldChg>
      <pc:sldChg chg="modSp mod">
        <pc:chgData name="Sopp, Summer" userId="d7e0be8c-06ed-4f3e-82a8-ced43bd72940" providerId="ADAL" clId="{9E97287C-64CB-4C29-A964-09576CB4387A}" dt="2026-10-13T19:55:55.346" v="79" actId="947"/>
        <pc:sldMkLst>
          <pc:docMk/>
          <pc:sldMk cId="1922960622" sldId="988202157"/>
        </pc:sldMkLst>
        <pc:spChg chg="mod">
          <ac:chgData name="Sopp, Summer" userId="d7e0be8c-06ed-4f3e-82a8-ced43bd72940" providerId="ADAL" clId="{9E97287C-64CB-4C29-A964-09576CB4387A}" dt="2026-10-13T19:55:55.346" v="79" actId="947"/>
          <ac:spMkLst>
            <pc:docMk/>
            <pc:sldMk cId="1922960622" sldId="988202157"/>
            <ac:spMk id="2" creationId="{300D0B48-3FEA-DFCF-0AA4-AA10A132D597}"/>
          </ac:spMkLst>
        </pc:spChg>
      </pc:sldChg>
      <pc:sldChg chg="modSp mod">
        <pc:chgData name="Sopp, Summer" userId="d7e0be8c-06ed-4f3e-82a8-ced43bd72940" providerId="ADAL" clId="{9E97287C-64CB-4C29-A964-09576CB4387A}" dt="2026-10-13T19:55:55.584" v="94" actId="947"/>
        <pc:sldMkLst>
          <pc:docMk/>
          <pc:sldMk cId="2961562637" sldId="988202158"/>
        </pc:sldMkLst>
        <pc:spChg chg="mod">
          <ac:chgData name="Sopp, Summer" userId="d7e0be8c-06ed-4f3e-82a8-ced43bd72940" providerId="ADAL" clId="{9E97287C-64CB-4C29-A964-09576CB4387A}" dt="2026-10-13T19:55:55.568" v="92" actId="947"/>
          <ac:spMkLst>
            <pc:docMk/>
            <pc:sldMk cId="2961562637" sldId="988202158"/>
            <ac:spMk id="2" creationId="{91E9F2CB-9937-FC72-8205-050D40D8CBD2}"/>
          </ac:spMkLst>
        </pc:spChg>
        <pc:spChg chg="mod">
          <ac:chgData name="Sopp, Summer" userId="d7e0be8c-06ed-4f3e-82a8-ced43bd72940" providerId="ADAL" clId="{9E97287C-64CB-4C29-A964-09576CB4387A}" dt="2026-10-13T19:55:55.584" v="93" actId="947"/>
          <ac:spMkLst>
            <pc:docMk/>
            <pc:sldMk cId="2961562637" sldId="988202158"/>
            <ac:spMk id="3" creationId="{14481EE4-F447-573D-14CF-11E9AE5B80D0}"/>
          </ac:spMkLst>
        </pc:spChg>
        <pc:spChg chg="mod">
          <ac:chgData name="Sopp, Summer" userId="d7e0be8c-06ed-4f3e-82a8-ced43bd72940" providerId="ADAL" clId="{9E97287C-64CB-4C29-A964-09576CB4387A}" dt="2026-10-13T19:55:55.584" v="94" actId="947"/>
          <ac:spMkLst>
            <pc:docMk/>
            <pc:sldMk cId="2961562637" sldId="988202158"/>
            <ac:spMk id="12" creationId="{C95C132A-15C5-7409-7684-4A5F8C743FB6}"/>
          </ac:spMkLst>
        </pc:spChg>
      </pc:sldChg>
      <pc:sldChg chg="modSp mod">
        <pc:chgData name="Sopp, Summer" userId="d7e0be8c-06ed-4f3e-82a8-ced43bd72940" providerId="ADAL" clId="{9E97287C-64CB-4C29-A964-09576CB4387A}" dt="2026-10-13T19:55:55.218" v="71" actId="947"/>
        <pc:sldMkLst>
          <pc:docMk/>
          <pc:sldMk cId="862247096" sldId="988202159"/>
        </pc:sldMkLst>
        <pc:spChg chg="mod">
          <ac:chgData name="Sopp, Summer" userId="d7e0be8c-06ed-4f3e-82a8-ced43bd72940" providerId="ADAL" clId="{9E97287C-64CB-4C29-A964-09576CB4387A}" dt="2026-10-13T19:55:55.218" v="70" actId="947"/>
          <ac:spMkLst>
            <pc:docMk/>
            <pc:sldMk cId="862247096" sldId="988202159"/>
            <ac:spMk id="3" creationId="{C475D198-0A92-97CC-ADDB-A3B713ADA3B7}"/>
          </ac:spMkLst>
        </pc:spChg>
        <pc:spChg chg="mod">
          <ac:chgData name="Sopp, Summer" userId="d7e0be8c-06ed-4f3e-82a8-ced43bd72940" providerId="ADAL" clId="{9E97287C-64CB-4C29-A964-09576CB4387A}" dt="2026-10-13T19:55:55.218" v="71" actId="947"/>
          <ac:spMkLst>
            <pc:docMk/>
            <pc:sldMk cId="862247096" sldId="988202159"/>
            <ac:spMk id="4" creationId="{508F166E-9F52-E4DF-9361-29779566255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3FB395-BA4B-4D21-849B-34B80DEC93E4}" type="doc">
      <dgm:prSet loTypeId="urn:microsoft.com/office/officeart/2005/8/layout/chevron1" loCatId="process" qsTypeId="urn:microsoft.com/office/officeart/2005/8/quickstyle/simple1#1" qsCatId="simple" csTypeId="urn:microsoft.com/office/officeart/2005/8/colors/accent1_2#1" csCatId="accent1" phldr="1"/>
      <dgm:spPr/>
      <dgm:t>
        <a:bodyPr/>
        <a:lstStyle/>
        <a:p>
          <a:endParaRPr lang="en-US"/>
        </a:p>
      </dgm:t>
    </dgm:pt>
    <dgm:pt modelId="{33E77FDF-87F0-45DA-ABC3-6EB7601465C6}">
      <dgm:prSet phldrT="[Text]" phldr="0" custT="1"/>
      <dgm:spPr/>
      <dgm:t>
        <a:bodyPr/>
        <a:lstStyle/>
        <a:p>
          <a:r>
            <a:rPr lang="en-US" sz="1400"/>
            <a:t>Methodology</a:t>
          </a:r>
        </a:p>
      </dgm:t>
    </dgm:pt>
    <dgm:pt modelId="{EED2AC50-9235-4A38-A587-E471E081E1F9}" type="parTrans" cxnId="{9EB28BA2-E400-4D7B-A1F8-72A82A31D6F6}">
      <dgm:prSet/>
      <dgm:spPr/>
      <dgm:t>
        <a:bodyPr/>
        <a:lstStyle/>
        <a:p>
          <a:endParaRPr lang="en-US" sz="1400"/>
        </a:p>
      </dgm:t>
    </dgm:pt>
    <dgm:pt modelId="{2AE4545A-535E-4B86-BE68-21CFCD732EB9}" type="sibTrans" cxnId="{9EB28BA2-E400-4D7B-A1F8-72A82A31D6F6}">
      <dgm:prSet/>
      <dgm:spPr/>
      <dgm:t>
        <a:bodyPr/>
        <a:lstStyle/>
        <a:p>
          <a:endParaRPr lang="en-US" sz="1400"/>
        </a:p>
      </dgm:t>
    </dgm:pt>
    <dgm:pt modelId="{1790914B-7B83-46D1-AB69-95E131094DFE}">
      <dgm:prSet phldrT="[Text]" phldr="0" custT="1"/>
      <dgm:spPr/>
      <dgm:t>
        <a:bodyPr/>
        <a:lstStyle/>
        <a:p>
          <a:r>
            <a:rPr lang="en-US" sz="1400"/>
            <a:t>FDOT Review &amp; Approval </a:t>
          </a:r>
        </a:p>
      </dgm:t>
    </dgm:pt>
    <dgm:pt modelId="{305D6498-988A-4201-8BF6-34B433661F37}" type="parTrans" cxnId="{B093B006-E2A3-48BB-A31F-D82CB91863F9}">
      <dgm:prSet/>
      <dgm:spPr/>
      <dgm:t>
        <a:bodyPr/>
        <a:lstStyle/>
        <a:p>
          <a:endParaRPr lang="en-US" sz="1400"/>
        </a:p>
      </dgm:t>
    </dgm:pt>
    <dgm:pt modelId="{69B2E097-9112-4517-85C5-0704DC9A9F81}" type="sibTrans" cxnId="{B093B006-E2A3-48BB-A31F-D82CB91863F9}">
      <dgm:prSet/>
      <dgm:spPr/>
      <dgm:t>
        <a:bodyPr/>
        <a:lstStyle/>
        <a:p>
          <a:endParaRPr lang="en-US" sz="1400"/>
        </a:p>
      </dgm:t>
    </dgm:pt>
    <dgm:pt modelId="{109E452E-C03D-47BD-A687-2139013AA737}">
      <dgm:prSet phldrT="[Text]" phldr="0" custT="1"/>
      <dgm:spPr/>
      <dgm:t>
        <a:bodyPr/>
        <a:lstStyle/>
        <a:p>
          <a:r>
            <a:rPr lang="en-US" sz="1400"/>
            <a:t>Existing Volumes &amp; Model Calibration</a:t>
          </a:r>
        </a:p>
      </dgm:t>
    </dgm:pt>
    <dgm:pt modelId="{9196AD4F-0967-4467-BA24-F41A0B1972E8}" type="parTrans" cxnId="{F0593B9C-24B1-409E-ABF2-DE51CC1E7C13}">
      <dgm:prSet/>
      <dgm:spPr/>
      <dgm:t>
        <a:bodyPr/>
        <a:lstStyle/>
        <a:p>
          <a:endParaRPr lang="en-US" sz="1400"/>
        </a:p>
      </dgm:t>
    </dgm:pt>
    <dgm:pt modelId="{5C759282-24EB-4438-AD62-B15A694236BA}" type="sibTrans" cxnId="{F0593B9C-24B1-409E-ABF2-DE51CC1E7C13}">
      <dgm:prSet/>
      <dgm:spPr/>
      <dgm:t>
        <a:bodyPr/>
        <a:lstStyle/>
        <a:p>
          <a:endParaRPr lang="en-US" sz="1400"/>
        </a:p>
      </dgm:t>
    </dgm:pt>
    <dgm:pt modelId="{B5D894F6-8110-4C62-8878-A4BC7EF4EC62}">
      <dgm:prSet phldrT="[Text]" phldr="0" custT="1"/>
      <dgm:spPr/>
      <dgm:t>
        <a:bodyPr/>
        <a:lstStyle/>
        <a:p>
          <a:r>
            <a:rPr lang="en-US" sz="1400"/>
            <a:t>FDOT Review &amp; Approval </a:t>
          </a:r>
        </a:p>
      </dgm:t>
    </dgm:pt>
    <dgm:pt modelId="{FD4E3A55-4BA0-4318-B9D3-DE842F4227A3}" type="parTrans" cxnId="{59C2E0F8-C4F0-4CE8-93C3-B5150940B39D}">
      <dgm:prSet/>
      <dgm:spPr/>
      <dgm:t>
        <a:bodyPr/>
        <a:lstStyle/>
        <a:p>
          <a:endParaRPr lang="en-US" sz="1400"/>
        </a:p>
      </dgm:t>
    </dgm:pt>
    <dgm:pt modelId="{2321FB07-6866-479A-8A78-65821475CF36}" type="sibTrans" cxnId="{59C2E0F8-C4F0-4CE8-93C3-B5150940B39D}">
      <dgm:prSet/>
      <dgm:spPr/>
      <dgm:t>
        <a:bodyPr/>
        <a:lstStyle/>
        <a:p>
          <a:endParaRPr lang="en-US" sz="1400"/>
        </a:p>
      </dgm:t>
    </dgm:pt>
    <dgm:pt modelId="{2EFACE75-E81E-439E-A306-867F61B3BEE2}">
      <dgm:prSet phldrT="[Text]" phldr="0" custT="1"/>
      <dgm:spPr/>
      <dgm:t>
        <a:bodyPr/>
        <a:lstStyle/>
        <a:p>
          <a:r>
            <a:rPr lang="en-US" sz="1400"/>
            <a:t>Data Collection</a:t>
          </a:r>
        </a:p>
      </dgm:t>
    </dgm:pt>
    <dgm:pt modelId="{05F60218-B186-4B09-AF23-80CE83DEF9AA}" type="parTrans" cxnId="{08639E3D-BBEC-4CCC-A010-3D28F873BEE5}">
      <dgm:prSet/>
      <dgm:spPr/>
      <dgm:t>
        <a:bodyPr/>
        <a:lstStyle/>
        <a:p>
          <a:endParaRPr lang="en-US" sz="1400"/>
        </a:p>
      </dgm:t>
    </dgm:pt>
    <dgm:pt modelId="{A8A32103-DF8E-427A-AC40-239FFB256C17}" type="sibTrans" cxnId="{08639E3D-BBEC-4CCC-A010-3D28F873BEE5}">
      <dgm:prSet/>
      <dgm:spPr/>
      <dgm:t>
        <a:bodyPr/>
        <a:lstStyle/>
        <a:p>
          <a:endParaRPr lang="en-US" sz="1400"/>
        </a:p>
      </dgm:t>
    </dgm:pt>
    <dgm:pt modelId="{0D790230-8A65-4A81-9EED-80947BF679DA}">
      <dgm:prSet phldrT="[Text]" phldr="0" custT="1"/>
      <dgm:spPr/>
      <dgm:t>
        <a:bodyPr/>
        <a:lstStyle/>
        <a:p>
          <a:r>
            <a:rPr lang="en-US" sz="1400"/>
            <a:t>Existing , Interim, &amp; Future Operations Analysis</a:t>
          </a:r>
        </a:p>
      </dgm:t>
    </dgm:pt>
    <dgm:pt modelId="{9782F160-A24B-4A36-AFEC-132139D3224F}" type="parTrans" cxnId="{A3F094C2-ABEA-4F3D-9050-171AA98D1B8F}">
      <dgm:prSet/>
      <dgm:spPr/>
      <dgm:t>
        <a:bodyPr/>
        <a:lstStyle/>
        <a:p>
          <a:endParaRPr lang="en-US" sz="1400"/>
        </a:p>
      </dgm:t>
    </dgm:pt>
    <dgm:pt modelId="{8B0439BF-B4DF-4559-A4D6-E0617538F8AC}" type="sibTrans" cxnId="{A3F094C2-ABEA-4F3D-9050-171AA98D1B8F}">
      <dgm:prSet/>
      <dgm:spPr/>
      <dgm:t>
        <a:bodyPr/>
        <a:lstStyle/>
        <a:p>
          <a:endParaRPr lang="en-US" sz="1400"/>
        </a:p>
      </dgm:t>
    </dgm:pt>
    <dgm:pt modelId="{7C10EE25-0EB1-42E6-973C-E2E9A9031743}">
      <dgm:prSet phldrT="[Text]" phldr="0" custT="1"/>
      <dgm:spPr/>
      <dgm:t>
        <a:bodyPr/>
        <a:lstStyle/>
        <a:p>
          <a:r>
            <a:rPr lang="en-US" sz="1400"/>
            <a:t>Traffic Operations Analysis Report</a:t>
          </a:r>
        </a:p>
      </dgm:t>
      <dgm:extLst>
        <a:ext uri="{E40237B7-FDA0-4F09-8148-C483321AD2D9}">
          <dgm14:cNvPr xmlns:dgm14="http://schemas.microsoft.com/office/drawing/2010/diagram" id="0" name="" descr="Five-step workflow graphic showing a traffic operations study, progressing from methodology and data collection through operations analysis and final reporting."/>
        </a:ext>
      </dgm:extLst>
    </dgm:pt>
    <dgm:pt modelId="{8EC41D19-63D3-4293-B6A7-5DBA796F0A86}" type="parTrans" cxnId="{D59E4616-0DD6-4CDA-AD62-99DB5F5277A5}">
      <dgm:prSet/>
      <dgm:spPr/>
      <dgm:t>
        <a:bodyPr/>
        <a:lstStyle/>
        <a:p>
          <a:endParaRPr lang="en-US" sz="1400"/>
        </a:p>
      </dgm:t>
    </dgm:pt>
    <dgm:pt modelId="{147696A7-A140-4972-9646-01B6CD2D0B32}" type="sibTrans" cxnId="{D59E4616-0DD6-4CDA-AD62-99DB5F5277A5}">
      <dgm:prSet/>
      <dgm:spPr/>
      <dgm:t>
        <a:bodyPr/>
        <a:lstStyle/>
        <a:p>
          <a:endParaRPr lang="en-US" sz="1400"/>
        </a:p>
      </dgm:t>
    </dgm:pt>
    <dgm:pt modelId="{0414B3CD-CF43-4ED2-BBEA-CA853ADAED70}">
      <dgm:prSet phldrT="[Text]" phldr="0" custT="1"/>
      <dgm:spPr/>
      <dgm:t>
        <a:bodyPr/>
        <a:lstStyle/>
        <a:p>
          <a:r>
            <a:rPr lang="en-US" sz="1400"/>
            <a:t>FDOT Review &amp; Approval </a:t>
          </a:r>
        </a:p>
      </dgm:t>
    </dgm:pt>
    <dgm:pt modelId="{24233728-3D6B-4D6F-AFF1-49F55C17499E}" type="parTrans" cxnId="{3D0D1F54-3734-4C6B-A9C1-C23AA165DCB2}">
      <dgm:prSet/>
      <dgm:spPr/>
      <dgm:t>
        <a:bodyPr/>
        <a:lstStyle/>
        <a:p>
          <a:endParaRPr lang="en-US" sz="1400"/>
        </a:p>
      </dgm:t>
    </dgm:pt>
    <dgm:pt modelId="{1104120C-9862-40C2-83FC-A0A0F32FD86A}" type="sibTrans" cxnId="{3D0D1F54-3734-4C6B-A9C1-C23AA165DCB2}">
      <dgm:prSet/>
      <dgm:spPr/>
      <dgm:t>
        <a:bodyPr/>
        <a:lstStyle/>
        <a:p>
          <a:endParaRPr lang="en-US" sz="1400"/>
        </a:p>
      </dgm:t>
    </dgm:pt>
    <dgm:pt modelId="{78603886-EBB0-42B4-9BCD-0D5B95004C0F}" type="pres">
      <dgm:prSet presAssocID="{793FB395-BA4B-4D21-849B-34B80DEC93E4}" presName="Name0" presStyleCnt="0">
        <dgm:presLayoutVars>
          <dgm:dir/>
          <dgm:animLvl val="lvl"/>
          <dgm:resizeHandles val="exact"/>
        </dgm:presLayoutVars>
      </dgm:prSet>
      <dgm:spPr/>
    </dgm:pt>
    <dgm:pt modelId="{075883F2-7E8C-4766-8B5F-0EDDE7EE2F93}" type="pres">
      <dgm:prSet presAssocID="{33E77FDF-87F0-45DA-ABC3-6EB7601465C6}" presName="composite" presStyleCnt="0"/>
      <dgm:spPr/>
    </dgm:pt>
    <dgm:pt modelId="{C64611AE-8BE1-411B-AFF4-1DE25FCE1397}" type="pres">
      <dgm:prSet presAssocID="{33E77FDF-87F0-45DA-ABC3-6EB7601465C6}" presName="parTx" presStyleLbl="node1" presStyleIdx="0" presStyleCnt="5">
        <dgm:presLayoutVars>
          <dgm:chMax val="0"/>
          <dgm:chPref val="0"/>
          <dgm:bulletEnabled val="1"/>
        </dgm:presLayoutVars>
      </dgm:prSet>
      <dgm:spPr/>
    </dgm:pt>
    <dgm:pt modelId="{EB2B0EA1-C6C1-4F38-8583-976B033EE827}" type="pres">
      <dgm:prSet presAssocID="{33E77FDF-87F0-45DA-ABC3-6EB7601465C6}" presName="desTx" presStyleLbl="revTx" presStyleIdx="0" presStyleCnt="3">
        <dgm:presLayoutVars>
          <dgm:bulletEnabled val="1"/>
        </dgm:presLayoutVars>
      </dgm:prSet>
      <dgm:spPr/>
    </dgm:pt>
    <dgm:pt modelId="{6D765F25-F7C2-4F7F-BEAF-398264A38A72}" type="pres">
      <dgm:prSet presAssocID="{2AE4545A-535E-4B86-BE68-21CFCD732EB9}" presName="space" presStyleCnt="0"/>
      <dgm:spPr/>
    </dgm:pt>
    <dgm:pt modelId="{0425C52B-73D0-473C-8D8D-9201D0690044}" type="pres">
      <dgm:prSet presAssocID="{2EFACE75-E81E-439E-A306-867F61B3BEE2}" presName="composite" presStyleCnt="0"/>
      <dgm:spPr/>
    </dgm:pt>
    <dgm:pt modelId="{D7197845-B3EB-433F-B847-542378C5D0A1}" type="pres">
      <dgm:prSet presAssocID="{2EFACE75-E81E-439E-A306-867F61B3BEE2}" presName="parTx" presStyleLbl="node1" presStyleIdx="1" presStyleCnt="5">
        <dgm:presLayoutVars>
          <dgm:chMax val="0"/>
          <dgm:chPref val="0"/>
          <dgm:bulletEnabled val="1"/>
        </dgm:presLayoutVars>
      </dgm:prSet>
      <dgm:spPr/>
    </dgm:pt>
    <dgm:pt modelId="{66C0A47D-97E7-4709-9E05-FB8A44408F08}" type="pres">
      <dgm:prSet presAssocID="{2EFACE75-E81E-439E-A306-867F61B3BEE2}" presName="desTx" presStyleLbl="revTx" presStyleIdx="0" presStyleCnt="3">
        <dgm:presLayoutVars>
          <dgm:bulletEnabled val="1"/>
        </dgm:presLayoutVars>
      </dgm:prSet>
      <dgm:spPr/>
    </dgm:pt>
    <dgm:pt modelId="{000405BA-F221-436D-90C4-24AF482FE3A0}" type="pres">
      <dgm:prSet presAssocID="{A8A32103-DF8E-427A-AC40-239FFB256C17}" presName="space" presStyleCnt="0"/>
      <dgm:spPr/>
    </dgm:pt>
    <dgm:pt modelId="{948179A4-52DC-4226-BC6D-07B4CE5BB143}" type="pres">
      <dgm:prSet presAssocID="{109E452E-C03D-47BD-A687-2139013AA737}" presName="composite" presStyleCnt="0"/>
      <dgm:spPr/>
    </dgm:pt>
    <dgm:pt modelId="{C15290F2-6FA5-4FE1-A08A-F595DE9E5D02}" type="pres">
      <dgm:prSet presAssocID="{109E452E-C03D-47BD-A687-2139013AA737}" presName="parTx" presStyleLbl="node1" presStyleIdx="2" presStyleCnt="5">
        <dgm:presLayoutVars>
          <dgm:chMax val="0"/>
          <dgm:chPref val="0"/>
          <dgm:bulletEnabled val="1"/>
        </dgm:presLayoutVars>
      </dgm:prSet>
      <dgm:spPr/>
    </dgm:pt>
    <dgm:pt modelId="{8F43B6CA-4B8E-4CD7-B254-8EB82B7FF45D}" type="pres">
      <dgm:prSet presAssocID="{109E452E-C03D-47BD-A687-2139013AA737}" presName="desTx" presStyleLbl="revTx" presStyleIdx="1" presStyleCnt="3">
        <dgm:presLayoutVars>
          <dgm:bulletEnabled val="1"/>
        </dgm:presLayoutVars>
      </dgm:prSet>
      <dgm:spPr/>
    </dgm:pt>
    <dgm:pt modelId="{F378ABED-56A3-43D5-BEEF-3D3758922F53}" type="pres">
      <dgm:prSet presAssocID="{5C759282-24EB-4438-AD62-B15A694236BA}" presName="space" presStyleCnt="0"/>
      <dgm:spPr/>
    </dgm:pt>
    <dgm:pt modelId="{FB64D144-C6DD-459D-A1F3-D5757EA3D767}" type="pres">
      <dgm:prSet presAssocID="{0D790230-8A65-4A81-9EED-80947BF679DA}" presName="composite" presStyleCnt="0"/>
      <dgm:spPr/>
    </dgm:pt>
    <dgm:pt modelId="{2ACA2010-B252-4A6F-8698-4804F5E37266}" type="pres">
      <dgm:prSet presAssocID="{0D790230-8A65-4A81-9EED-80947BF679DA}" presName="parTx" presStyleLbl="node1" presStyleIdx="3" presStyleCnt="5">
        <dgm:presLayoutVars>
          <dgm:chMax val="0"/>
          <dgm:chPref val="0"/>
          <dgm:bulletEnabled val="1"/>
        </dgm:presLayoutVars>
      </dgm:prSet>
      <dgm:spPr/>
    </dgm:pt>
    <dgm:pt modelId="{0F24AEAD-F073-4828-8089-F4AEDF950C22}" type="pres">
      <dgm:prSet presAssocID="{0D790230-8A65-4A81-9EED-80947BF679DA}" presName="desTx" presStyleLbl="revTx" presStyleIdx="1" presStyleCnt="3">
        <dgm:presLayoutVars>
          <dgm:bulletEnabled val="1"/>
        </dgm:presLayoutVars>
      </dgm:prSet>
      <dgm:spPr/>
    </dgm:pt>
    <dgm:pt modelId="{45F77909-F226-4FA9-B64E-C54847B1527E}" type="pres">
      <dgm:prSet presAssocID="{8B0439BF-B4DF-4559-A4D6-E0617538F8AC}" presName="space" presStyleCnt="0"/>
      <dgm:spPr/>
    </dgm:pt>
    <dgm:pt modelId="{59EDA807-1288-46B6-936F-6252EDE0D37E}" type="pres">
      <dgm:prSet presAssocID="{7C10EE25-0EB1-42E6-973C-E2E9A9031743}" presName="composite" presStyleCnt="0"/>
      <dgm:spPr/>
    </dgm:pt>
    <dgm:pt modelId="{0B13C70C-86A0-4570-9813-B7AA90A619C0}" type="pres">
      <dgm:prSet presAssocID="{7C10EE25-0EB1-42E6-973C-E2E9A9031743}" presName="parTx" presStyleLbl="node1" presStyleIdx="4" presStyleCnt="5">
        <dgm:presLayoutVars>
          <dgm:chMax val="0"/>
          <dgm:chPref val="0"/>
          <dgm:bulletEnabled val="1"/>
        </dgm:presLayoutVars>
      </dgm:prSet>
      <dgm:spPr/>
    </dgm:pt>
    <dgm:pt modelId="{2A2CF8A1-1327-4561-9D44-A3A0BE6C57FB}" type="pres">
      <dgm:prSet presAssocID="{7C10EE25-0EB1-42E6-973C-E2E9A9031743}" presName="desTx" presStyleLbl="revTx" presStyleIdx="2" presStyleCnt="3">
        <dgm:presLayoutVars>
          <dgm:bulletEnabled val="1"/>
        </dgm:presLayoutVars>
      </dgm:prSet>
      <dgm:spPr/>
    </dgm:pt>
  </dgm:ptLst>
  <dgm:cxnLst>
    <dgm:cxn modelId="{B093B006-E2A3-48BB-A31F-D82CB91863F9}" srcId="{33E77FDF-87F0-45DA-ABC3-6EB7601465C6}" destId="{1790914B-7B83-46D1-AB69-95E131094DFE}" srcOrd="0" destOrd="0" parTransId="{305D6498-988A-4201-8BF6-34B433661F37}" sibTransId="{69B2E097-9112-4517-85C5-0704DC9A9F81}"/>
    <dgm:cxn modelId="{D59E4616-0DD6-4CDA-AD62-99DB5F5277A5}" srcId="{793FB395-BA4B-4D21-849B-34B80DEC93E4}" destId="{7C10EE25-0EB1-42E6-973C-E2E9A9031743}" srcOrd="4" destOrd="0" parTransId="{8EC41D19-63D3-4293-B6A7-5DBA796F0A86}" sibTransId="{147696A7-A140-4972-9646-01B6CD2D0B32}"/>
    <dgm:cxn modelId="{EE2D4624-9C47-4E4D-B435-B5CF117F7D07}" type="presOf" srcId="{7C10EE25-0EB1-42E6-973C-E2E9A9031743}" destId="{0B13C70C-86A0-4570-9813-B7AA90A619C0}" srcOrd="0" destOrd="0" presId="urn:microsoft.com/office/officeart/2005/8/layout/chevron1"/>
    <dgm:cxn modelId="{622FEE31-4A7F-4C1B-AE83-12806967105A}" type="presOf" srcId="{B5D894F6-8110-4C62-8878-A4BC7EF4EC62}" destId="{8F43B6CA-4B8E-4CD7-B254-8EB82B7FF45D}" srcOrd="0" destOrd="0" presId="urn:microsoft.com/office/officeart/2005/8/layout/chevron1"/>
    <dgm:cxn modelId="{08639E3D-BBEC-4CCC-A010-3D28F873BEE5}" srcId="{793FB395-BA4B-4D21-849B-34B80DEC93E4}" destId="{2EFACE75-E81E-439E-A306-867F61B3BEE2}" srcOrd="1" destOrd="0" parTransId="{05F60218-B186-4B09-AF23-80CE83DEF9AA}" sibTransId="{A8A32103-DF8E-427A-AC40-239FFB256C17}"/>
    <dgm:cxn modelId="{1613A961-07DB-46DB-A7F1-E0D437F7D630}" type="presOf" srcId="{793FB395-BA4B-4D21-849B-34B80DEC93E4}" destId="{78603886-EBB0-42B4-9BCD-0D5B95004C0F}" srcOrd="0" destOrd="0" presId="urn:microsoft.com/office/officeart/2005/8/layout/chevron1"/>
    <dgm:cxn modelId="{45E87872-13F3-4AAE-BCFB-7EB28224FB3B}" type="presOf" srcId="{1790914B-7B83-46D1-AB69-95E131094DFE}" destId="{EB2B0EA1-C6C1-4F38-8583-976B033EE827}" srcOrd="0" destOrd="0" presId="urn:microsoft.com/office/officeart/2005/8/layout/chevron1"/>
    <dgm:cxn modelId="{FC913853-E2F4-4C6B-8E93-594B1882F850}" type="presOf" srcId="{109E452E-C03D-47BD-A687-2139013AA737}" destId="{C15290F2-6FA5-4FE1-A08A-F595DE9E5D02}" srcOrd="0" destOrd="0" presId="urn:microsoft.com/office/officeart/2005/8/layout/chevron1"/>
    <dgm:cxn modelId="{3D0D1F54-3734-4C6B-A9C1-C23AA165DCB2}" srcId="{7C10EE25-0EB1-42E6-973C-E2E9A9031743}" destId="{0414B3CD-CF43-4ED2-BBEA-CA853ADAED70}" srcOrd="0" destOrd="0" parTransId="{24233728-3D6B-4D6F-AFF1-49F55C17499E}" sibTransId="{1104120C-9862-40C2-83FC-A0A0F32FD86A}"/>
    <dgm:cxn modelId="{AFA79A7B-0951-4554-833B-4CFCB10EF97B}" type="presOf" srcId="{0D790230-8A65-4A81-9EED-80947BF679DA}" destId="{2ACA2010-B252-4A6F-8698-4804F5E37266}" srcOrd="0" destOrd="0" presId="urn:microsoft.com/office/officeart/2005/8/layout/chevron1"/>
    <dgm:cxn modelId="{F0593B9C-24B1-409E-ABF2-DE51CC1E7C13}" srcId="{793FB395-BA4B-4D21-849B-34B80DEC93E4}" destId="{109E452E-C03D-47BD-A687-2139013AA737}" srcOrd="2" destOrd="0" parTransId="{9196AD4F-0967-4467-BA24-F41A0B1972E8}" sibTransId="{5C759282-24EB-4438-AD62-B15A694236BA}"/>
    <dgm:cxn modelId="{D92F4F9C-13E4-4A54-9353-CC8FE1F8ED92}" type="presOf" srcId="{33E77FDF-87F0-45DA-ABC3-6EB7601465C6}" destId="{C64611AE-8BE1-411B-AFF4-1DE25FCE1397}" srcOrd="0" destOrd="0" presId="urn:microsoft.com/office/officeart/2005/8/layout/chevron1"/>
    <dgm:cxn modelId="{9EB28BA2-E400-4D7B-A1F8-72A82A31D6F6}" srcId="{793FB395-BA4B-4D21-849B-34B80DEC93E4}" destId="{33E77FDF-87F0-45DA-ABC3-6EB7601465C6}" srcOrd="0" destOrd="0" parTransId="{EED2AC50-9235-4A38-A587-E471E081E1F9}" sibTransId="{2AE4545A-535E-4B86-BE68-21CFCD732EB9}"/>
    <dgm:cxn modelId="{6A1018A6-0C94-4B81-A1DD-18876F7E6D90}" type="presOf" srcId="{0414B3CD-CF43-4ED2-BBEA-CA853ADAED70}" destId="{2A2CF8A1-1327-4561-9D44-A3A0BE6C57FB}" srcOrd="0" destOrd="0" presId="urn:microsoft.com/office/officeart/2005/8/layout/chevron1"/>
    <dgm:cxn modelId="{A3F094C2-ABEA-4F3D-9050-171AA98D1B8F}" srcId="{793FB395-BA4B-4D21-849B-34B80DEC93E4}" destId="{0D790230-8A65-4A81-9EED-80947BF679DA}" srcOrd="3" destOrd="0" parTransId="{9782F160-A24B-4A36-AFEC-132139D3224F}" sibTransId="{8B0439BF-B4DF-4559-A4D6-E0617538F8AC}"/>
    <dgm:cxn modelId="{59C2E0F8-C4F0-4CE8-93C3-B5150940B39D}" srcId="{109E452E-C03D-47BD-A687-2139013AA737}" destId="{B5D894F6-8110-4C62-8878-A4BC7EF4EC62}" srcOrd="0" destOrd="0" parTransId="{FD4E3A55-4BA0-4318-B9D3-DE842F4227A3}" sibTransId="{2321FB07-6866-479A-8A78-65821475CF36}"/>
    <dgm:cxn modelId="{A5FEFDF9-199B-4505-8DF0-71BF588E3AE6}" type="presOf" srcId="{2EFACE75-E81E-439E-A306-867F61B3BEE2}" destId="{D7197845-B3EB-433F-B847-542378C5D0A1}" srcOrd="0" destOrd="0" presId="urn:microsoft.com/office/officeart/2005/8/layout/chevron1"/>
    <dgm:cxn modelId="{D9613E54-DACC-44B5-94F8-2F8629E7B311}" type="presParOf" srcId="{78603886-EBB0-42B4-9BCD-0D5B95004C0F}" destId="{075883F2-7E8C-4766-8B5F-0EDDE7EE2F93}" srcOrd="0" destOrd="0" presId="urn:microsoft.com/office/officeart/2005/8/layout/chevron1"/>
    <dgm:cxn modelId="{154EF4A5-E539-4C64-AC26-9857F050BB8D}" type="presParOf" srcId="{075883F2-7E8C-4766-8B5F-0EDDE7EE2F93}" destId="{C64611AE-8BE1-411B-AFF4-1DE25FCE1397}" srcOrd="0" destOrd="0" presId="urn:microsoft.com/office/officeart/2005/8/layout/chevron1"/>
    <dgm:cxn modelId="{057C4355-E6C0-42EC-A10A-F23BCCC208BD}" type="presParOf" srcId="{075883F2-7E8C-4766-8B5F-0EDDE7EE2F93}" destId="{EB2B0EA1-C6C1-4F38-8583-976B033EE827}" srcOrd="1" destOrd="0" presId="urn:microsoft.com/office/officeart/2005/8/layout/chevron1"/>
    <dgm:cxn modelId="{4BAF3C90-54E6-4715-9458-6406B192AB89}" type="presParOf" srcId="{78603886-EBB0-42B4-9BCD-0D5B95004C0F}" destId="{6D765F25-F7C2-4F7F-BEAF-398264A38A72}" srcOrd="1" destOrd="0" presId="urn:microsoft.com/office/officeart/2005/8/layout/chevron1"/>
    <dgm:cxn modelId="{771D84A3-1E06-4484-9455-40D6E191C2B3}" type="presParOf" srcId="{78603886-EBB0-42B4-9BCD-0D5B95004C0F}" destId="{0425C52B-73D0-473C-8D8D-9201D0690044}" srcOrd="2" destOrd="0" presId="urn:microsoft.com/office/officeart/2005/8/layout/chevron1"/>
    <dgm:cxn modelId="{B687B609-9863-4C45-9470-2F77D0089506}" type="presParOf" srcId="{0425C52B-73D0-473C-8D8D-9201D0690044}" destId="{D7197845-B3EB-433F-B847-542378C5D0A1}" srcOrd="0" destOrd="0" presId="urn:microsoft.com/office/officeart/2005/8/layout/chevron1"/>
    <dgm:cxn modelId="{4427DFAD-500C-4219-A8C0-FBBDD40B3DEC}" type="presParOf" srcId="{0425C52B-73D0-473C-8D8D-9201D0690044}" destId="{66C0A47D-97E7-4709-9E05-FB8A44408F08}" srcOrd="1" destOrd="0" presId="urn:microsoft.com/office/officeart/2005/8/layout/chevron1"/>
    <dgm:cxn modelId="{AB2391AB-F071-44A5-9D07-D9DE39EC9FBD}" type="presParOf" srcId="{78603886-EBB0-42B4-9BCD-0D5B95004C0F}" destId="{000405BA-F221-436D-90C4-24AF482FE3A0}" srcOrd="3" destOrd="0" presId="urn:microsoft.com/office/officeart/2005/8/layout/chevron1"/>
    <dgm:cxn modelId="{C38A5B6C-85EF-4972-862E-67E489DB3394}" type="presParOf" srcId="{78603886-EBB0-42B4-9BCD-0D5B95004C0F}" destId="{948179A4-52DC-4226-BC6D-07B4CE5BB143}" srcOrd="4" destOrd="0" presId="urn:microsoft.com/office/officeart/2005/8/layout/chevron1"/>
    <dgm:cxn modelId="{1A06F1A9-A3AE-46DA-83D4-6F562DB74F38}" type="presParOf" srcId="{948179A4-52DC-4226-BC6D-07B4CE5BB143}" destId="{C15290F2-6FA5-4FE1-A08A-F595DE9E5D02}" srcOrd="0" destOrd="0" presId="urn:microsoft.com/office/officeart/2005/8/layout/chevron1"/>
    <dgm:cxn modelId="{4729921D-8353-4B71-BFEB-0909FA88FCE1}" type="presParOf" srcId="{948179A4-52DC-4226-BC6D-07B4CE5BB143}" destId="{8F43B6CA-4B8E-4CD7-B254-8EB82B7FF45D}" srcOrd="1" destOrd="0" presId="urn:microsoft.com/office/officeart/2005/8/layout/chevron1"/>
    <dgm:cxn modelId="{8F10F1BE-E3A5-472C-ABED-550288E3D03F}" type="presParOf" srcId="{78603886-EBB0-42B4-9BCD-0D5B95004C0F}" destId="{F378ABED-56A3-43D5-BEEF-3D3758922F53}" srcOrd="5" destOrd="0" presId="urn:microsoft.com/office/officeart/2005/8/layout/chevron1"/>
    <dgm:cxn modelId="{3921957F-0275-4DB2-A506-ED8430E9D3F7}" type="presParOf" srcId="{78603886-EBB0-42B4-9BCD-0D5B95004C0F}" destId="{FB64D144-C6DD-459D-A1F3-D5757EA3D767}" srcOrd="6" destOrd="0" presId="urn:microsoft.com/office/officeart/2005/8/layout/chevron1"/>
    <dgm:cxn modelId="{0A8498F2-84ED-4ED1-BD25-519D493668C7}" type="presParOf" srcId="{FB64D144-C6DD-459D-A1F3-D5757EA3D767}" destId="{2ACA2010-B252-4A6F-8698-4804F5E37266}" srcOrd="0" destOrd="0" presId="urn:microsoft.com/office/officeart/2005/8/layout/chevron1"/>
    <dgm:cxn modelId="{8D4908C0-3135-4132-B29C-165534BD32BF}" type="presParOf" srcId="{FB64D144-C6DD-459D-A1F3-D5757EA3D767}" destId="{0F24AEAD-F073-4828-8089-F4AEDF950C22}" srcOrd="1" destOrd="0" presId="urn:microsoft.com/office/officeart/2005/8/layout/chevron1"/>
    <dgm:cxn modelId="{4AC2C1D4-6DEC-4937-93BA-CFA2636314EC}" type="presParOf" srcId="{78603886-EBB0-42B4-9BCD-0D5B95004C0F}" destId="{45F77909-F226-4FA9-B64E-C54847B1527E}" srcOrd="7" destOrd="0" presId="urn:microsoft.com/office/officeart/2005/8/layout/chevron1"/>
    <dgm:cxn modelId="{F3567BE9-5B19-4E41-95EF-5E267BA3BFF3}" type="presParOf" srcId="{78603886-EBB0-42B4-9BCD-0D5B95004C0F}" destId="{59EDA807-1288-46B6-936F-6252EDE0D37E}" srcOrd="8" destOrd="0" presId="urn:microsoft.com/office/officeart/2005/8/layout/chevron1"/>
    <dgm:cxn modelId="{52A8D974-EB23-4EA4-A27D-6EF45C3F1703}" type="presParOf" srcId="{59EDA807-1288-46B6-936F-6252EDE0D37E}" destId="{0B13C70C-86A0-4570-9813-B7AA90A619C0}" srcOrd="0" destOrd="0" presId="urn:microsoft.com/office/officeart/2005/8/layout/chevron1"/>
    <dgm:cxn modelId="{FBF60F6A-BE5B-41B0-835E-3598C2B73D1C}" type="presParOf" srcId="{59EDA807-1288-46B6-936F-6252EDE0D37E}" destId="{2A2CF8A1-1327-4561-9D44-A3A0BE6C57FB}"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611AE-8BE1-411B-AFF4-1DE25FCE1397}">
      <dsp:nvSpPr>
        <dsp:cNvPr id="0" name=""/>
        <dsp:cNvSpPr/>
      </dsp:nvSpPr>
      <dsp:spPr>
        <a:xfrm>
          <a:off x="3263" y="2317"/>
          <a:ext cx="2274614" cy="90984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Methodology</a:t>
          </a:r>
        </a:p>
      </dsp:txBody>
      <dsp:txXfrm>
        <a:off x="458186" y="2317"/>
        <a:ext cx="1364769" cy="909845"/>
      </dsp:txXfrm>
    </dsp:sp>
    <dsp:sp modelId="{EB2B0EA1-C6C1-4F38-8583-976B033EE827}">
      <dsp:nvSpPr>
        <dsp:cNvPr id="0" name=""/>
        <dsp:cNvSpPr/>
      </dsp:nvSpPr>
      <dsp:spPr>
        <a:xfrm>
          <a:off x="3263" y="1025893"/>
          <a:ext cx="1819691" cy="11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FDOT Review &amp; Approval </a:t>
          </a:r>
        </a:p>
      </dsp:txBody>
      <dsp:txXfrm>
        <a:off x="3263" y="1025893"/>
        <a:ext cx="1819691" cy="1170000"/>
      </dsp:txXfrm>
    </dsp:sp>
    <dsp:sp modelId="{D7197845-B3EB-433F-B847-542378C5D0A1}">
      <dsp:nvSpPr>
        <dsp:cNvPr id="0" name=""/>
        <dsp:cNvSpPr/>
      </dsp:nvSpPr>
      <dsp:spPr>
        <a:xfrm>
          <a:off x="2061878" y="2317"/>
          <a:ext cx="2274614" cy="90984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Data Collection</a:t>
          </a:r>
        </a:p>
      </dsp:txBody>
      <dsp:txXfrm>
        <a:off x="2516801" y="2317"/>
        <a:ext cx="1364769" cy="909845"/>
      </dsp:txXfrm>
    </dsp:sp>
    <dsp:sp modelId="{C15290F2-6FA5-4FE1-A08A-F595DE9E5D02}">
      <dsp:nvSpPr>
        <dsp:cNvPr id="0" name=""/>
        <dsp:cNvSpPr/>
      </dsp:nvSpPr>
      <dsp:spPr>
        <a:xfrm>
          <a:off x="4120492" y="2317"/>
          <a:ext cx="2274614" cy="90984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Existing Volumes &amp; Model Calibration</a:t>
          </a:r>
        </a:p>
      </dsp:txBody>
      <dsp:txXfrm>
        <a:off x="4575415" y="2317"/>
        <a:ext cx="1364769" cy="909845"/>
      </dsp:txXfrm>
    </dsp:sp>
    <dsp:sp modelId="{8F43B6CA-4B8E-4CD7-B254-8EB82B7FF45D}">
      <dsp:nvSpPr>
        <dsp:cNvPr id="0" name=""/>
        <dsp:cNvSpPr/>
      </dsp:nvSpPr>
      <dsp:spPr>
        <a:xfrm>
          <a:off x="4120492" y="1025893"/>
          <a:ext cx="1819691" cy="11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FDOT Review &amp; Approval </a:t>
          </a:r>
        </a:p>
      </dsp:txBody>
      <dsp:txXfrm>
        <a:off x="4120492" y="1025893"/>
        <a:ext cx="1819691" cy="1170000"/>
      </dsp:txXfrm>
    </dsp:sp>
    <dsp:sp modelId="{2ACA2010-B252-4A6F-8698-4804F5E37266}">
      <dsp:nvSpPr>
        <dsp:cNvPr id="0" name=""/>
        <dsp:cNvSpPr/>
      </dsp:nvSpPr>
      <dsp:spPr>
        <a:xfrm>
          <a:off x="6179107" y="2317"/>
          <a:ext cx="2274614" cy="90984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Existing , Interim, &amp; Future Operations Analysis</a:t>
          </a:r>
        </a:p>
      </dsp:txBody>
      <dsp:txXfrm>
        <a:off x="6634030" y="2317"/>
        <a:ext cx="1364769" cy="909845"/>
      </dsp:txXfrm>
    </dsp:sp>
    <dsp:sp modelId="{0B13C70C-86A0-4570-9813-B7AA90A619C0}">
      <dsp:nvSpPr>
        <dsp:cNvPr id="0" name=""/>
        <dsp:cNvSpPr/>
      </dsp:nvSpPr>
      <dsp:spPr>
        <a:xfrm>
          <a:off x="8237721" y="2317"/>
          <a:ext cx="2274614" cy="909845"/>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Traffic Operations Analysis Report</a:t>
          </a:r>
        </a:p>
      </dsp:txBody>
      <dsp:txXfrm>
        <a:off x="8692644" y="2317"/>
        <a:ext cx="1364769" cy="909845"/>
      </dsp:txXfrm>
    </dsp:sp>
    <dsp:sp modelId="{2A2CF8A1-1327-4561-9D44-A3A0BE6C57FB}">
      <dsp:nvSpPr>
        <dsp:cNvPr id="0" name=""/>
        <dsp:cNvSpPr/>
      </dsp:nvSpPr>
      <dsp:spPr>
        <a:xfrm>
          <a:off x="8237721" y="1025893"/>
          <a:ext cx="1819691" cy="11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en-US" sz="1400" kern="1200"/>
            <a:t>FDOT Review &amp; Approval </a:t>
          </a:r>
        </a:p>
      </dsp:txBody>
      <dsp:txXfrm>
        <a:off x="8237721" y="1025893"/>
        <a:ext cx="1819691" cy="11700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65A48C-B388-4AD3-88E3-BBE4375D3BE9}"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A3700-8D83-4ADB-BB70-8D1BBA64D096}" type="slidenum">
              <a:rPr lang="en-US" smtClean="0"/>
              <a:t>‹#›</a:t>
            </a:fld>
            <a:endParaRPr lang="en-US"/>
          </a:p>
        </p:txBody>
      </p:sp>
    </p:spTree>
    <p:extLst>
      <p:ext uri="{BB962C8B-B14F-4D97-AF65-F5344CB8AC3E}">
        <p14:creationId xmlns:p14="http://schemas.microsoft.com/office/powerpoint/2010/main" val="261945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4A3700-8D83-4ADB-BB70-8D1BBA64D096}" type="slidenum">
              <a:rPr lang="en-US" smtClean="0"/>
              <a:t>1</a:t>
            </a:fld>
            <a:endParaRPr lang="en-US"/>
          </a:p>
        </p:txBody>
      </p:sp>
    </p:spTree>
    <p:extLst>
      <p:ext uri="{BB962C8B-B14F-4D97-AF65-F5344CB8AC3E}">
        <p14:creationId xmlns:p14="http://schemas.microsoft.com/office/powerpoint/2010/main" val="1357508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4A3700-8D83-4ADB-BB70-8D1BBA64D096}" type="slidenum">
              <a:rPr lang="en-US" smtClean="0"/>
              <a:t>4</a:t>
            </a:fld>
            <a:endParaRPr lang="en-US"/>
          </a:p>
        </p:txBody>
      </p:sp>
    </p:spTree>
    <p:extLst>
      <p:ext uri="{BB962C8B-B14F-4D97-AF65-F5344CB8AC3E}">
        <p14:creationId xmlns:p14="http://schemas.microsoft.com/office/powerpoint/2010/main" val="401384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1.3M in FY2025 with monthly average of 110,000. Almost 4 million over the last three fiscal years. Ridership of 4,257 per day.</a:t>
            </a:r>
          </a:p>
          <a:p>
            <a:endParaRPr lang="en-US"/>
          </a:p>
          <a:p>
            <a:r>
              <a:rPr lang="en-US"/>
              <a:t>Local Comparisons:</a:t>
            </a:r>
          </a:p>
          <a:p>
            <a:pPr marL="171450" indent="-171450">
              <a:buFont typeface="Arial" panose="020B0604020202020204" pitchFamily="34" charset="0"/>
              <a:buChar char="•"/>
            </a:pPr>
            <a:r>
              <a:rPr lang="en-US"/>
              <a:t>HART Route 1 hit 1.46M in calendar year 2025 or ~120,000 monthly.</a:t>
            </a:r>
          </a:p>
          <a:p>
            <a:pPr marL="171450" indent="-171450">
              <a:buFont typeface="Arial" panose="020B0604020202020204" pitchFamily="34" charset="0"/>
              <a:buChar char="•"/>
            </a:pPr>
            <a:r>
              <a:rPr lang="en-US"/>
              <a:t>PSTA </a:t>
            </a:r>
            <a:r>
              <a:rPr lang="en-US" err="1"/>
              <a:t>SunRunner</a:t>
            </a:r>
            <a:r>
              <a:rPr lang="en-US"/>
              <a:t> hit 550,000 from June 2024-June 2025 ~45,000 monthly. </a:t>
            </a:r>
          </a:p>
        </p:txBody>
      </p:sp>
      <p:sp>
        <p:nvSpPr>
          <p:cNvPr id="4" name="Slide Number Placeholder 3"/>
          <p:cNvSpPr>
            <a:spLocks noGrp="1"/>
          </p:cNvSpPr>
          <p:nvPr>
            <p:ph type="sldNum" sz="quarter" idx="5"/>
          </p:nvPr>
        </p:nvSpPr>
        <p:spPr/>
        <p:txBody>
          <a:bodyPr/>
          <a:lstStyle/>
          <a:p>
            <a:fld id="{D64A3700-8D83-4ADB-BB70-8D1BBA64D096}" type="slidenum">
              <a:rPr lang="en-US" smtClean="0"/>
              <a:t>5</a:t>
            </a:fld>
            <a:endParaRPr lang="en-US"/>
          </a:p>
        </p:txBody>
      </p:sp>
    </p:spTree>
    <p:extLst>
      <p:ext uri="{BB962C8B-B14F-4D97-AF65-F5344CB8AC3E}">
        <p14:creationId xmlns:p14="http://schemas.microsoft.com/office/powerpoint/2010/main" val="4144565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4A3700-8D83-4ADB-BB70-8D1BBA64D096}" type="slidenum">
              <a:rPr lang="en-US" smtClean="0"/>
              <a:t>8</a:t>
            </a:fld>
            <a:endParaRPr lang="en-US"/>
          </a:p>
        </p:txBody>
      </p:sp>
    </p:spTree>
    <p:extLst>
      <p:ext uri="{BB962C8B-B14F-4D97-AF65-F5344CB8AC3E}">
        <p14:creationId xmlns:p14="http://schemas.microsoft.com/office/powerpoint/2010/main" val="285894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4A3700-8D83-4ADB-BB70-8D1BBA64D096}" type="slidenum">
              <a:rPr lang="en-US" smtClean="0"/>
              <a:t>13</a:t>
            </a:fld>
            <a:endParaRPr lang="en-US"/>
          </a:p>
        </p:txBody>
      </p:sp>
    </p:spTree>
    <p:extLst>
      <p:ext uri="{BB962C8B-B14F-4D97-AF65-F5344CB8AC3E}">
        <p14:creationId xmlns:p14="http://schemas.microsoft.com/office/powerpoint/2010/main" val="417291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69289-D5F9-BD7C-1A0E-50AD07BBB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AD5D8-A166-68EF-96B8-622AF9DF09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8A8CC9-10E5-D013-A1C7-EEBA4FE204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C9CACB-7087-076E-710A-C2D6CDD22B9D}"/>
              </a:ext>
            </a:extLst>
          </p:cNvPr>
          <p:cNvSpPr>
            <a:spLocks noGrp="1"/>
          </p:cNvSpPr>
          <p:nvPr>
            <p:ph type="sldNum" sz="quarter" idx="5"/>
          </p:nvPr>
        </p:nvSpPr>
        <p:spPr/>
        <p:txBody>
          <a:bodyPr/>
          <a:lstStyle/>
          <a:p>
            <a:fld id="{D64A3700-8D83-4ADB-BB70-8D1BBA64D096}" type="slidenum">
              <a:rPr lang="en-US" smtClean="0"/>
              <a:t>14</a:t>
            </a:fld>
            <a:endParaRPr lang="en-US"/>
          </a:p>
        </p:txBody>
      </p:sp>
    </p:spTree>
    <p:extLst>
      <p:ext uri="{BB962C8B-B14F-4D97-AF65-F5344CB8AC3E}">
        <p14:creationId xmlns:p14="http://schemas.microsoft.com/office/powerpoint/2010/main" val="1318966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A8BC0-8255-BB06-BA95-8D96EB5E0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80BC8-2134-C2D3-B5E7-EDAFDDF99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F68631-81A6-25B2-DECF-EA6D114D19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722D98-5E73-EA4A-470C-5376E52A6934}"/>
              </a:ext>
            </a:extLst>
          </p:cNvPr>
          <p:cNvSpPr>
            <a:spLocks noGrp="1"/>
          </p:cNvSpPr>
          <p:nvPr>
            <p:ph type="sldNum" sz="quarter" idx="5"/>
          </p:nvPr>
        </p:nvSpPr>
        <p:spPr/>
        <p:txBody>
          <a:bodyPr/>
          <a:lstStyle/>
          <a:p>
            <a:fld id="{D64A3700-8D83-4ADB-BB70-8D1BBA64D096}" type="slidenum">
              <a:rPr lang="en-US" smtClean="0"/>
              <a:t>15</a:t>
            </a:fld>
            <a:endParaRPr lang="en-US"/>
          </a:p>
        </p:txBody>
      </p:sp>
    </p:spTree>
    <p:extLst>
      <p:ext uri="{BB962C8B-B14F-4D97-AF65-F5344CB8AC3E}">
        <p14:creationId xmlns:p14="http://schemas.microsoft.com/office/powerpoint/2010/main" val="2459543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4A577-BFD0-80C0-D821-3E7C24D97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7ED51-4301-1E93-F9B5-AA5F6FF99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5A0D2C-FF34-3CAD-D29E-6E50A5BCB6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4EF5F2-27FE-1421-E291-4B5836E5CA65}"/>
              </a:ext>
            </a:extLst>
          </p:cNvPr>
          <p:cNvSpPr>
            <a:spLocks noGrp="1"/>
          </p:cNvSpPr>
          <p:nvPr>
            <p:ph type="sldNum" sz="quarter" idx="5"/>
          </p:nvPr>
        </p:nvSpPr>
        <p:spPr/>
        <p:txBody>
          <a:bodyPr/>
          <a:lstStyle/>
          <a:p>
            <a:fld id="{D64A3700-8D83-4ADB-BB70-8D1BBA64D096}" type="slidenum">
              <a:rPr lang="en-US" smtClean="0"/>
              <a:t>16</a:t>
            </a:fld>
            <a:endParaRPr lang="en-US"/>
          </a:p>
        </p:txBody>
      </p:sp>
    </p:spTree>
    <p:extLst>
      <p:ext uri="{BB962C8B-B14F-4D97-AF65-F5344CB8AC3E}">
        <p14:creationId xmlns:p14="http://schemas.microsoft.com/office/powerpoint/2010/main" val="4047669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64596-A140-4CCB-C7DC-F6A53F949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A40BA1-2C43-6A80-F8B0-309079F89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BBB2C-8770-516C-F673-5EA6285574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4C220D-B8C4-6904-4B48-0E50D92B5A50}"/>
              </a:ext>
            </a:extLst>
          </p:cNvPr>
          <p:cNvSpPr>
            <a:spLocks noGrp="1"/>
          </p:cNvSpPr>
          <p:nvPr>
            <p:ph type="sldNum" sz="quarter" idx="5"/>
          </p:nvPr>
        </p:nvSpPr>
        <p:spPr/>
        <p:txBody>
          <a:bodyPr/>
          <a:lstStyle/>
          <a:p>
            <a:fld id="{D64A3700-8D83-4ADB-BB70-8D1BBA64D096}" type="slidenum">
              <a:rPr lang="en-US" smtClean="0"/>
              <a:t>17</a:t>
            </a:fld>
            <a:endParaRPr lang="en-US"/>
          </a:p>
        </p:txBody>
      </p:sp>
    </p:spTree>
    <p:extLst>
      <p:ext uri="{BB962C8B-B14F-4D97-AF65-F5344CB8AC3E}">
        <p14:creationId xmlns:p14="http://schemas.microsoft.com/office/powerpoint/2010/main" val="2301540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5EF89-55DB-1D1F-5AEE-B049E2924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AD6A0-5D37-CFAC-212E-C728924C4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1F115-778F-739B-EA0A-0C5C10D514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3165AF-5B1D-1007-EF4A-6A652E2692F8}"/>
              </a:ext>
            </a:extLst>
          </p:cNvPr>
          <p:cNvSpPr>
            <a:spLocks noGrp="1"/>
          </p:cNvSpPr>
          <p:nvPr>
            <p:ph type="sldNum" sz="quarter" idx="5"/>
          </p:nvPr>
        </p:nvSpPr>
        <p:spPr/>
        <p:txBody>
          <a:bodyPr/>
          <a:lstStyle/>
          <a:p>
            <a:fld id="{D64A3700-8D83-4ADB-BB70-8D1BBA64D096}" type="slidenum">
              <a:rPr lang="en-US" smtClean="0"/>
              <a:t>18</a:t>
            </a:fld>
            <a:endParaRPr lang="en-US"/>
          </a:p>
        </p:txBody>
      </p:sp>
    </p:spTree>
    <p:extLst>
      <p:ext uri="{BB962C8B-B14F-4D97-AF65-F5344CB8AC3E}">
        <p14:creationId xmlns:p14="http://schemas.microsoft.com/office/powerpoint/2010/main" val="3867558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64E17-B0F7-97FC-7175-D2E696634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D03E8-4AAF-B997-B972-11D10EB2BC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1A441-615F-B48E-91BD-1EEEF27D5DC8}"/>
              </a:ext>
            </a:extLst>
          </p:cNvPr>
          <p:cNvSpPr>
            <a:spLocks noGrp="1"/>
          </p:cNvSpPr>
          <p:nvPr>
            <p:ph type="body" idx="1"/>
          </p:nvPr>
        </p:nvSpPr>
        <p:spPr/>
        <p:txBody>
          <a:bodyPr/>
          <a:lstStyle/>
          <a:p>
            <a:endParaRPr lang="en-US" sz="1800" b="0"/>
          </a:p>
        </p:txBody>
      </p:sp>
      <p:sp>
        <p:nvSpPr>
          <p:cNvPr id="4" name="Slide Number Placeholder 3">
            <a:extLst>
              <a:ext uri="{FF2B5EF4-FFF2-40B4-BE49-F238E27FC236}">
                <a16:creationId xmlns:a16="http://schemas.microsoft.com/office/drawing/2014/main" id="{B26EDBB3-6930-CA3B-A01D-F4490DACD179}"/>
              </a:ext>
            </a:extLst>
          </p:cNvPr>
          <p:cNvSpPr>
            <a:spLocks noGrp="1"/>
          </p:cNvSpPr>
          <p:nvPr>
            <p:ph type="sldNum" sz="quarter" idx="5"/>
          </p:nvPr>
        </p:nvSpPr>
        <p:spPr/>
        <p:txBody>
          <a:bodyPr/>
          <a:lstStyle/>
          <a:p>
            <a:fld id="{D64A3700-8D83-4ADB-BB70-8D1BBA64D096}" type="slidenum">
              <a:rPr lang="en-US" smtClean="0"/>
              <a:t>19</a:t>
            </a:fld>
            <a:endParaRPr lang="en-US"/>
          </a:p>
        </p:txBody>
      </p:sp>
    </p:spTree>
    <p:extLst>
      <p:ext uri="{BB962C8B-B14F-4D97-AF65-F5344CB8AC3E}">
        <p14:creationId xmlns:p14="http://schemas.microsoft.com/office/powerpoint/2010/main" val="1560909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AADF5-C1ED-CC6A-3E34-A63A9319B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6A9169-C829-985E-AA2D-C2458D8E82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2D315F-88C7-E41F-BB6B-D86E4C8F47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7C744B-4634-CF52-CFE1-8049333A567B}"/>
              </a:ext>
            </a:extLst>
          </p:cNvPr>
          <p:cNvSpPr>
            <a:spLocks noGrp="1"/>
          </p:cNvSpPr>
          <p:nvPr>
            <p:ph type="sldNum" sz="quarter" idx="5"/>
          </p:nvPr>
        </p:nvSpPr>
        <p:spPr/>
        <p:txBody>
          <a:bodyPr/>
          <a:lstStyle/>
          <a:p>
            <a:fld id="{D64A3700-8D83-4ADB-BB70-8D1BBA64D096}" type="slidenum">
              <a:rPr lang="en-US" smtClean="0"/>
              <a:t>21</a:t>
            </a:fld>
            <a:endParaRPr lang="en-US"/>
          </a:p>
        </p:txBody>
      </p:sp>
    </p:spTree>
    <p:extLst>
      <p:ext uri="{BB962C8B-B14F-4D97-AF65-F5344CB8AC3E}">
        <p14:creationId xmlns:p14="http://schemas.microsoft.com/office/powerpoint/2010/main" val="1011961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1BCEE-44CB-BB6D-578A-AD6714C06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32A52-DF69-F16E-6769-8354E4846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0F44D-E617-CD1C-7203-A63A2AC3BF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AD0939-7213-462D-E7EC-3CEBF711381D}"/>
              </a:ext>
            </a:extLst>
          </p:cNvPr>
          <p:cNvSpPr>
            <a:spLocks noGrp="1"/>
          </p:cNvSpPr>
          <p:nvPr>
            <p:ph type="sldNum" sz="quarter" idx="5"/>
          </p:nvPr>
        </p:nvSpPr>
        <p:spPr/>
        <p:txBody>
          <a:bodyPr/>
          <a:lstStyle/>
          <a:p>
            <a:fld id="{D64A3700-8D83-4ADB-BB70-8D1BBA64D096}" type="slidenum">
              <a:rPr lang="en-US" smtClean="0"/>
              <a:t>22</a:t>
            </a:fld>
            <a:endParaRPr lang="en-US"/>
          </a:p>
        </p:txBody>
      </p:sp>
    </p:spTree>
    <p:extLst>
      <p:ext uri="{BB962C8B-B14F-4D97-AF65-F5344CB8AC3E}">
        <p14:creationId xmlns:p14="http://schemas.microsoft.com/office/powerpoint/2010/main" val="65129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91399-0D90-B2A4-9760-997A121F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EAD34-7EC9-D7C3-AF24-8930D97CB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DB2F7-233C-042F-2D4D-F4A7CD1A0A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B8BFDB-5A4D-84FF-35D5-A7651E30A6AE}"/>
              </a:ext>
            </a:extLst>
          </p:cNvPr>
          <p:cNvSpPr>
            <a:spLocks noGrp="1"/>
          </p:cNvSpPr>
          <p:nvPr>
            <p:ph type="sldNum" sz="quarter" idx="5"/>
          </p:nvPr>
        </p:nvSpPr>
        <p:spPr/>
        <p:txBody>
          <a:bodyPr/>
          <a:lstStyle/>
          <a:p>
            <a:fld id="{D64A3700-8D83-4ADB-BB70-8D1BBA64D096}" type="slidenum">
              <a:rPr lang="en-US" smtClean="0"/>
              <a:t>24</a:t>
            </a:fld>
            <a:endParaRPr lang="en-US"/>
          </a:p>
        </p:txBody>
      </p:sp>
    </p:spTree>
    <p:extLst>
      <p:ext uri="{BB962C8B-B14F-4D97-AF65-F5344CB8AC3E}">
        <p14:creationId xmlns:p14="http://schemas.microsoft.com/office/powerpoint/2010/main" val="596072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1" name="Picture 10" descr="A city with palm trees and buildings&#10;&#10;AI-generated content may be incorrect.">
            <a:extLst>
              <a:ext uri="{FF2B5EF4-FFF2-40B4-BE49-F238E27FC236}">
                <a16:creationId xmlns:a16="http://schemas.microsoft.com/office/drawing/2014/main" id="{A9E08CCE-59B9-F827-4C16-3962161B7986}"/>
              </a:ext>
            </a:extLst>
          </p:cNvPr>
          <p:cNvPicPr>
            <a:picLocks noChangeAspect="1"/>
          </p:cNvPicPr>
          <p:nvPr userDrawn="1"/>
        </p:nvPicPr>
        <p:blipFill>
          <a:blip r:embed="rId2">
            <a:extLst>
              <a:ext uri="{28A0092B-C50C-407E-A947-70E740481C1C}">
                <a14:useLocalDpi xmlns:a14="http://schemas.microsoft.com/office/drawing/2010/main"/>
              </a:ext>
            </a:extLst>
          </a:blip>
          <a:srcRect l="-29015" r="29015"/>
          <a:stretch>
            <a:fillRect/>
          </a:stretch>
        </p:blipFill>
        <p:spPr>
          <a:xfrm>
            <a:off x="1915277" y="0"/>
            <a:ext cx="10276723" cy="6858000"/>
          </a:xfrm>
          <a:prstGeom prst="rect">
            <a:avLst/>
          </a:prstGeom>
        </p:spPr>
      </p:pic>
      <p:pic>
        <p:nvPicPr>
          <p:cNvPr id="8" name="Picture 7" descr="A close up of a colorful background&#10;&#10;AI-generated content may be incorrect.">
            <a:extLst>
              <a:ext uri="{FF2B5EF4-FFF2-40B4-BE49-F238E27FC236}">
                <a16:creationId xmlns:a16="http://schemas.microsoft.com/office/drawing/2014/main" id="{6A27E3FF-8F1A-B60C-6978-F0660632C028}"/>
              </a:ext>
            </a:extLst>
          </p:cNvPr>
          <p:cNvPicPr>
            <a:picLocks noChangeAspect="1"/>
          </p:cNvPicPr>
          <p:nvPr userDrawn="1"/>
        </p:nvPicPr>
        <p:blipFill>
          <a:blip r:embed="rId3" cstate="hqprint">
            <a:extLst>
              <a:ext uri="{28A0092B-C50C-407E-A947-70E740481C1C}">
                <a14:useLocalDpi xmlns:a14="http://schemas.microsoft.com/office/drawing/2010/main"/>
              </a:ext>
            </a:extLst>
          </a:blip>
          <a:srcRect r="24563"/>
          <a:stretch>
            <a:fillRect/>
          </a:stretch>
        </p:blipFill>
        <p:spPr>
          <a:xfrm>
            <a:off x="0" y="0"/>
            <a:ext cx="9197266" cy="6858000"/>
          </a:xfrm>
          <a:prstGeom prst="rect">
            <a:avLst/>
          </a:prstGeom>
        </p:spPr>
      </p:pic>
      <p:sp>
        <p:nvSpPr>
          <p:cNvPr id="2" name="Title 1">
            <a:extLst>
              <a:ext uri="{FF2B5EF4-FFF2-40B4-BE49-F238E27FC236}">
                <a16:creationId xmlns:a16="http://schemas.microsoft.com/office/drawing/2014/main" id="{ECC0B643-EBAE-BAD2-12EB-64F0FFCEA1C4}"/>
              </a:ext>
            </a:extLst>
          </p:cNvPr>
          <p:cNvSpPr>
            <a:spLocks noGrp="1"/>
          </p:cNvSpPr>
          <p:nvPr>
            <p:ph type="ctrTitle"/>
          </p:nvPr>
        </p:nvSpPr>
        <p:spPr>
          <a:xfrm>
            <a:off x="363983" y="2995559"/>
            <a:ext cx="7182036" cy="2387600"/>
          </a:xfrm>
        </p:spPr>
        <p:txBody>
          <a:bodyPr anchor="b"/>
          <a:lstStyle>
            <a:lvl1pPr algn="l">
              <a:defRPr sz="6000" b="1">
                <a:solidFill>
                  <a:schemeClr val="bg1"/>
                </a:solidFill>
                <a:latin typeface="Source Sans Pro" panose="020B0503030403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D259FA1-7DE5-DD43-566B-D41CA95DCC24}"/>
              </a:ext>
            </a:extLst>
          </p:cNvPr>
          <p:cNvSpPr>
            <a:spLocks noGrp="1"/>
          </p:cNvSpPr>
          <p:nvPr>
            <p:ph type="subTitle" idx="1"/>
          </p:nvPr>
        </p:nvSpPr>
        <p:spPr>
          <a:xfrm>
            <a:off x="363983" y="5475234"/>
            <a:ext cx="6107837" cy="632605"/>
          </a:xfrm>
        </p:spPr>
        <p:txBody>
          <a:bodyPr/>
          <a:lstStyle>
            <a:lvl1pPr marL="0" indent="0" algn="l">
              <a:buNone/>
              <a:defRPr sz="2400">
                <a:solidFill>
                  <a:schemeClr val="bg1"/>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62DE83-9E04-013C-C16C-6F31BD9AFE7F}"/>
              </a:ext>
              <a:ext uri="{C183D7F6-B498-43B3-948B-1728B52AA6E4}">
                <adec:decorative xmlns:adec="http://schemas.microsoft.com/office/drawing/2017/decorative" val="1"/>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7A5A3D8C-D118-7258-DD45-0934EF40A06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45FF30-DB1A-C6D8-A0DD-588DBA5FA030}"/>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95146213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CC3684-E168-928A-4C26-CB09A641E77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2" name="Title 1">
            <a:extLst>
              <a:ext uri="{FF2B5EF4-FFF2-40B4-BE49-F238E27FC236}">
                <a16:creationId xmlns:a16="http://schemas.microsoft.com/office/drawing/2014/main" id="{1A0E4FCC-399F-72D3-6B41-A535DF1DE68B}"/>
              </a:ext>
            </a:extLst>
          </p:cNvPr>
          <p:cNvSpPr>
            <a:spLocks noGrp="1"/>
          </p:cNvSpPr>
          <p:nvPr>
            <p:ph type="title" hasCustomPrompt="1"/>
          </p:nvPr>
        </p:nvSpPr>
        <p:spPr>
          <a:xfrm>
            <a:off x="6578353" y="18255"/>
            <a:ext cx="3923930" cy="1325563"/>
          </a:xfrm>
        </p:spPr>
        <p:txBody>
          <a:bodyPr>
            <a:normAutofit/>
          </a:bodyPr>
          <a:lstStyle>
            <a:lvl1pPr>
              <a:defRPr sz="2000" b="1">
                <a:solidFill>
                  <a:schemeClr val="bg1"/>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221942" y="1825625"/>
            <a:ext cx="11131858" cy="4351338"/>
          </a:xfrm>
        </p:spPr>
        <p:txBody>
          <a:bodyPr/>
          <a:lstStyle>
            <a:lvl1pPr>
              <a:defRPr>
                <a:latin typeface="Source Sans Pro" panose="020B0503030403020204" pitchFamily="34" charset="0"/>
                <a:ea typeface="Source Sans Pro" panose="020B0503030403020204" pitchFamily="34" charset="0"/>
              </a:defRPr>
            </a:lvl1pPr>
            <a:lvl2pPr>
              <a:defRPr>
                <a:latin typeface="Source Sans Pro" panose="020B0503030403020204" pitchFamily="34" charset="0"/>
                <a:ea typeface="Source Sans Pro" panose="020B0503030403020204" pitchFamily="34" charset="0"/>
              </a:defRPr>
            </a:lvl2pPr>
            <a:lvl3pPr>
              <a:defRPr>
                <a:latin typeface="Source Sans Pro" panose="020B0503030403020204" pitchFamily="34" charset="0"/>
                <a:ea typeface="Source Sans Pro" panose="020B0503030403020204" pitchFamily="34" charset="0"/>
              </a:defRPr>
            </a:lvl3pPr>
            <a:lvl4pPr>
              <a:defRPr>
                <a:latin typeface="Source Sans Pro" panose="020B0503030403020204" pitchFamily="34" charset="0"/>
                <a:ea typeface="Source Sans Pro" panose="020B0503030403020204" pitchFamily="34" charset="0"/>
              </a:defRPr>
            </a:lvl4pPr>
            <a:lvl5pPr>
              <a:defRPr>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40DD9-B97E-7F23-DE53-1A73319659BB}"/>
              </a:ext>
              <a:ext uri="{C183D7F6-B498-43B3-948B-1728B52AA6E4}">
                <adec:decorative xmlns:adec="http://schemas.microsoft.com/office/drawing/2017/decorative" val="1"/>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6074E341-2D91-FB12-6DCD-C3DBC6A2151D}"/>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2FA45-A878-0BA9-FECA-86954F5D21C6}"/>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t>‹#›</a:t>
            </a:fld>
            <a:endParaRPr lang="en-US"/>
          </a:p>
        </p:txBody>
      </p:sp>
      <p:pic>
        <p:nvPicPr>
          <p:cNvPr id="8" name="Picture 7">
            <a:extLst>
              <a:ext uri="{FF2B5EF4-FFF2-40B4-BE49-F238E27FC236}">
                <a16:creationId xmlns:a16="http://schemas.microsoft.com/office/drawing/2014/main" id="{CC72D414-18A8-6327-5DCA-A3FBA715F94A}"/>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940563" y="37209"/>
            <a:ext cx="994271" cy="1078992"/>
          </a:xfrm>
          <a:prstGeom prst="rect">
            <a:avLst/>
          </a:prstGeom>
        </p:spPr>
      </p:pic>
    </p:spTree>
    <p:extLst>
      <p:ext uri="{BB962C8B-B14F-4D97-AF65-F5344CB8AC3E}">
        <p14:creationId xmlns:p14="http://schemas.microsoft.com/office/powerpoint/2010/main" val="128108193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lumMod val="9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CC3684-E168-928A-4C26-CB09A641E77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1A0E4FCC-399F-72D3-6B41-A535DF1DE68B}"/>
              </a:ext>
            </a:extLst>
          </p:cNvPr>
          <p:cNvSpPr>
            <a:spLocks noGrp="1"/>
          </p:cNvSpPr>
          <p:nvPr>
            <p:ph type="title" hasCustomPrompt="1"/>
          </p:nvPr>
        </p:nvSpPr>
        <p:spPr>
          <a:xfrm>
            <a:off x="5772150" y="18255"/>
            <a:ext cx="4730133" cy="1325563"/>
          </a:xfrm>
        </p:spPr>
        <p:txBody>
          <a:bodyPr>
            <a:normAutofit/>
          </a:bodyPr>
          <a:lstStyle>
            <a:lvl1pPr>
              <a:defRPr sz="2000" b="1">
                <a:solidFill>
                  <a:schemeClr val="bg1"/>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221942" y="1825625"/>
            <a:ext cx="11131858" cy="4351338"/>
          </a:xfrm>
        </p:spPr>
        <p:txBody>
          <a:bodyPr/>
          <a:lstStyle>
            <a:lvl1pPr>
              <a:defRPr>
                <a:latin typeface="Source Sans Pro" panose="020B0503030403020204" pitchFamily="34" charset="0"/>
                <a:ea typeface="Source Sans Pro" panose="020B0503030403020204" pitchFamily="34" charset="0"/>
              </a:defRPr>
            </a:lvl1pPr>
            <a:lvl2pPr>
              <a:defRPr>
                <a:latin typeface="Source Sans Pro" panose="020B0503030403020204" pitchFamily="34" charset="0"/>
                <a:ea typeface="Source Sans Pro" panose="020B0503030403020204" pitchFamily="34" charset="0"/>
              </a:defRPr>
            </a:lvl2pPr>
            <a:lvl3pPr>
              <a:defRPr>
                <a:latin typeface="Source Sans Pro" panose="020B0503030403020204" pitchFamily="34" charset="0"/>
                <a:ea typeface="Source Sans Pro" panose="020B0503030403020204" pitchFamily="34" charset="0"/>
              </a:defRPr>
            </a:lvl3pPr>
            <a:lvl4pPr>
              <a:defRPr>
                <a:latin typeface="Source Sans Pro" panose="020B0503030403020204" pitchFamily="34" charset="0"/>
                <a:ea typeface="Source Sans Pro" panose="020B0503030403020204" pitchFamily="34" charset="0"/>
              </a:defRPr>
            </a:lvl4pPr>
            <a:lvl5pPr>
              <a:defRPr>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40DD9-B97E-7F23-DE53-1A73319659BB}"/>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6074E341-2D91-FB12-6DCD-C3DBC6A2151D}"/>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2FA45-A878-0BA9-FECA-86954F5D21C6}"/>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t>‹#›</a:t>
            </a:fld>
            <a:endParaRPr lang="en-US"/>
          </a:p>
        </p:txBody>
      </p:sp>
      <p:pic>
        <p:nvPicPr>
          <p:cNvPr id="12" name="Picture 11">
            <a:extLst>
              <a:ext uri="{FF2B5EF4-FFF2-40B4-BE49-F238E27FC236}">
                <a16:creationId xmlns:a16="http://schemas.microsoft.com/office/drawing/2014/main" id="{CF60AB2C-41A9-62C5-BBB5-C79C9061DF7F}"/>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940563" y="37209"/>
            <a:ext cx="994271" cy="1078992"/>
          </a:xfrm>
          <a:prstGeom prst="rect">
            <a:avLst/>
          </a:prstGeom>
        </p:spPr>
      </p:pic>
      <p:grpSp>
        <p:nvGrpSpPr>
          <p:cNvPr id="8" name="Group 7">
            <a:extLst>
              <a:ext uri="{FF2B5EF4-FFF2-40B4-BE49-F238E27FC236}">
                <a16:creationId xmlns:a16="http://schemas.microsoft.com/office/drawing/2014/main" id="{4BA0098E-2B35-0B5B-310F-0073D6F8D9E4}"/>
              </a:ext>
              <a:ext uri="{C183D7F6-B498-43B3-948B-1728B52AA6E4}">
                <adec:decorative xmlns:adec="http://schemas.microsoft.com/office/drawing/2017/decorative" val="1"/>
              </a:ext>
            </a:extLst>
          </p:cNvPr>
          <p:cNvGrpSpPr/>
          <p:nvPr userDrawn="1"/>
        </p:nvGrpSpPr>
        <p:grpSpPr>
          <a:xfrm>
            <a:off x="-1280053" y="423534"/>
            <a:ext cx="13837104" cy="6010932"/>
            <a:chOff x="-1280053" y="423534"/>
            <a:chExt cx="13837104" cy="6010932"/>
          </a:xfrm>
        </p:grpSpPr>
        <p:cxnSp>
          <p:nvCxnSpPr>
            <p:cNvPr id="9" name="Straight Connector 8">
              <a:extLst>
                <a:ext uri="{FF2B5EF4-FFF2-40B4-BE49-F238E27FC236}">
                  <a16:creationId xmlns:a16="http://schemas.microsoft.com/office/drawing/2014/main" id="{146ACBC8-3534-81F4-2003-0973FC036126}"/>
                </a:ext>
              </a:extLst>
            </p:cNvPr>
            <p:cNvCxnSpPr/>
            <p:nvPr/>
          </p:nvCxnSpPr>
          <p:spPr>
            <a:xfrm>
              <a:off x="-1116419" y="1010100"/>
              <a:ext cx="13673470" cy="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048B699-D830-399D-920B-018A3B421869}"/>
                </a:ext>
              </a:extLst>
            </p:cNvPr>
            <p:cNvCxnSpPr/>
            <p:nvPr/>
          </p:nvCxnSpPr>
          <p:spPr>
            <a:xfrm>
              <a:off x="-1280053" y="1332621"/>
              <a:ext cx="13673470" cy="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E2636A4-F761-D777-6F31-51E402014C4A}"/>
                </a:ext>
              </a:extLst>
            </p:cNvPr>
            <p:cNvCxnSpPr>
              <a:cxnSpLocks/>
            </p:cNvCxnSpPr>
            <p:nvPr/>
          </p:nvCxnSpPr>
          <p:spPr>
            <a:xfrm flipH="1" flipV="1">
              <a:off x="11790162" y="423534"/>
              <a:ext cx="11234" cy="6010932"/>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6643343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E4FCC-399F-72D3-6B41-A535DF1DE68B}"/>
              </a:ext>
            </a:extLst>
          </p:cNvPr>
          <p:cNvSpPr>
            <a:spLocks noGrp="1"/>
          </p:cNvSpPr>
          <p:nvPr>
            <p:ph type="title" hasCustomPrompt="1"/>
          </p:nvPr>
        </p:nvSpPr>
        <p:spPr>
          <a:xfrm>
            <a:off x="221942" y="694278"/>
            <a:ext cx="10280341" cy="500439"/>
          </a:xfrm>
        </p:spPr>
        <p:txBody>
          <a:bodyPr>
            <a:normAutofit/>
          </a:bodyPr>
          <a:lstStyle>
            <a:lvl1pPr>
              <a:defRPr sz="1600" b="0">
                <a:solidFill>
                  <a:schemeClr val="tx1">
                    <a:lumMod val="75000"/>
                    <a:lumOff val="25000"/>
                  </a:schemeClr>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221943" y="1239698"/>
            <a:ext cx="5874058" cy="4351338"/>
          </a:xfrm>
        </p:spPr>
        <p:txBody>
          <a:bodyPr/>
          <a:lstStyle>
            <a:lvl1pPr marL="0" indent="0">
              <a:buNone/>
              <a:defRPr sz="2400" b="1">
                <a:solidFill>
                  <a:srgbClr val="3C7DA7"/>
                </a:solidFill>
                <a:latin typeface="Source Sans Pro" panose="020B0503030403020204" pitchFamily="34" charset="0"/>
                <a:ea typeface="Source Sans Pro" panose="020B0503030403020204" pitchFamily="34" charset="0"/>
              </a:defRPr>
            </a:lvl1pPr>
            <a:lvl2pPr>
              <a:defRPr sz="1600" b="1">
                <a:solidFill>
                  <a:schemeClr val="tx1">
                    <a:lumMod val="75000"/>
                    <a:lumOff val="25000"/>
                  </a:schemeClr>
                </a:solidFill>
                <a:latin typeface="Source Sans Pro" panose="020B0503030403020204" pitchFamily="34" charset="0"/>
                <a:ea typeface="Source Sans Pro" panose="020B0503030403020204" pitchFamily="34" charset="0"/>
              </a:defRPr>
            </a:lvl2pPr>
            <a:lvl3pPr>
              <a:defRPr sz="1400">
                <a:solidFill>
                  <a:schemeClr val="tx1">
                    <a:lumMod val="75000"/>
                    <a:lumOff val="25000"/>
                  </a:schemeClr>
                </a:solidFill>
                <a:latin typeface="Source Sans Pro" panose="020B0503030403020204" pitchFamily="34" charset="0"/>
                <a:ea typeface="Source Sans Pro" panose="020B0503030403020204" pitchFamily="34" charset="0"/>
              </a:defRPr>
            </a:lvl3pPr>
            <a:lvl4pPr>
              <a:defRPr sz="1200">
                <a:solidFill>
                  <a:schemeClr val="tx1">
                    <a:lumMod val="75000"/>
                    <a:lumOff val="25000"/>
                  </a:schemeClr>
                </a:solidFill>
                <a:latin typeface="Source Sans Pro" panose="020B0503030403020204" pitchFamily="34" charset="0"/>
                <a:ea typeface="Source Sans Pro" panose="020B0503030403020204" pitchFamily="34" charset="0"/>
              </a:defRPr>
            </a:lvl4pPr>
            <a:lvl5pPr>
              <a:defRPr sz="1200">
                <a:solidFill>
                  <a:schemeClr val="tx1">
                    <a:lumMod val="75000"/>
                    <a:lumOff val="25000"/>
                  </a:schemeClr>
                </a:solidFill>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40DD9-B97E-7F23-DE53-1A73319659BB}"/>
              </a:ext>
            </a:extLst>
          </p:cNvPr>
          <p:cNvSpPr>
            <a:spLocks noGrp="1"/>
          </p:cNvSpPr>
          <p:nvPr>
            <p:ph type="dt" sz="half" idx="10"/>
          </p:nvPr>
        </p:nvSpPr>
        <p:spPr>
          <a:xfrm>
            <a:off x="221942" y="6356350"/>
            <a:ext cx="2743200" cy="365125"/>
          </a:xfrm>
        </p:spPr>
        <p:txBody>
          <a:bodyPr/>
          <a:lstStyle/>
          <a:p>
            <a:fld id="{DEC6AB87-8B63-4B1A-BA8B-EE3881469AEA}" type="datetimeFigureOut">
              <a:rPr lang="en-US" smtClean="0"/>
              <a:t>10/13/2026</a:t>
            </a:fld>
            <a:endParaRPr lang="en-US"/>
          </a:p>
        </p:txBody>
      </p:sp>
      <p:sp>
        <p:nvSpPr>
          <p:cNvPr id="6" name="Slide Number Placeholder 5">
            <a:extLst>
              <a:ext uri="{FF2B5EF4-FFF2-40B4-BE49-F238E27FC236}">
                <a16:creationId xmlns:a16="http://schemas.microsoft.com/office/drawing/2014/main" id="{3312FA45-A878-0BA9-FECA-86954F5D21C6}"/>
              </a:ext>
              <a:ext uri="{C183D7F6-B498-43B3-948B-1728B52AA6E4}">
                <adec:decorative xmlns:adec="http://schemas.microsoft.com/office/drawing/2017/decorative" val="1"/>
              </a:ext>
            </a:extLst>
          </p:cNvPr>
          <p:cNvSpPr>
            <a:spLocks noGrp="1"/>
          </p:cNvSpPr>
          <p:nvPr>
            <p:ph type="sldNum" sz="quarter" idx="12"/>
          </p:nvPr>
        </p:nvSpPr>
        <p:spPr>
          <a:xfrm>
            <a:off x="9115425" y="6356350"/>
            <a:ext cx="2743200" cy="365125"/>
          </a:xfrm>
        </p:spPr>
        <p:txBody>
          <a:bodyPr/>
          <a:lstStyle>
            <a:lvl1pPr>
              <a:defRPr>
                <a:solidFill>
                  <a:schemeClr val="tx1"/>
                </a:solidFill>
              </a:defRPr>
            </a:lvl1pPr>
          </a:lstStyle>
          <a:p>
            <a:fld id="{D3857177-A027-4CB4-8BAB-DE55ACA67B8F}" type="slidenum">
              <a:rPr lang="en-US" smtClean="0"/>
              <a:pPr/>
              <a:t>‹#›</a:t>
            </a:fld>
            <a:endParaRPr lang="en-US"/>
          </a:p>
        </p:txBody>
      </p:sp>
      <p:pic>
        <p:nvPicPr>
          <p:cNvPr id="12" name="Picture 11">
            <a:extLst>
              <a:ext uri="{FF2B5EF4-FFF2-40B4-BE49-F238E27FC236}">
                <a16:creationId xmlns:a16="http://schemas.microsoft.com/office/drawing/2014/main" id="{CF60AB2C-41A9-62C5-BBB5-C79C9061DF7F}"/>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959581" y="46734"/>
            <a:ext cx="992634" cy="1077216"/>
          </a:xfrm>
          <a:prstGeom prst="rect">
            <a:avLst/>
          </a:prstGeom>
        </p:spPr>
      </p:pic>
      <p:sp>
        <p:nvSpPr>
          <p:cNvPr id="7" name="Rectangle 6">
            <a:extLst>
              <a:ext uri="{FF2B5EF4-FFF2-40B4-BE49-F238E27FC236}">
                <a16:creationId xmlns:a16="http://schemas.microsoft.com/office/drawing/2014/main" id="{412C1930-CDB9-F942-79CD-EC16C68D3F6E}"/>
              </a:ext>
              <a:ext uri="{C183D7F6-B498-43B3-948B-1728B52AA6E4}">
                <adec:decorative xmlns:adec="http://schemas.microsoft.com/office/drawing/2017/decorative" val="1"/>
              </a:ext>
            </a:extLst>
          </p:cNvPr>
          <p:cNvSpPr/>
          <p:nvPr userDrawn="1"/>
        </p:nvSpPr>
        <p:spPr>
          <a:xfrm>
            <a:off x="0" y="6721475"/>
            <a:ext cx="12192000" cy="136525"/>
          </a:xfrm>
          <a:prstGeom prst="rect">
            <a:avLst/>
          </a:prstGeom>
          <a:solidFill>
            <a:srgbClr val="5C8B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53148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lumMod val="95000"/>
          </a:schemeClr>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C7A993-1633-0935-BB7E-DAE5191DB3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r="58346"/>
          <a:stretch>
            <a:fillRect/>
          </a:stretch>
        </p:blipFill>
        <p:spPr>
          <a:xfrm>
            <a:off x="0" y="0"/>
            <a:ext cx="4279769" cy="6858000"/>
          </a:xfrm>
          <a:prstGeom prst="rect">
            <a:avLst/>
          </a:prstGeom>
        </p:spPr>
      </p:pic>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4590854" y="1825625"/>
            <a:ext cx="6762946" cy="4351338"/>
          </a:xfrm>
        </p:spPr>
        <p:txBody>
          <a:bodyPr/>
          <a:lstStyle>
            <a:lvl1pPr>
              <a:defRPr b="1">
                <a:solidFill>
                  <a:srgbClr val="3C7DA7"/>
                </a:solidFill>
                <a:latin typeface="Source Sans Pro" panose="020B0503030403020204" pitchFamily="34" charset="0"/>
                <a:ea typeface="Source Sans Pro" panose="020B0503030403020204" pitchFamily="34" charset="0"/>
              </a:defRPr>
            </a:lvl1pPr>
            <a:lvl2pPr>
              <a:defRPr sz="1800" b="1">
                <a:solidFill>
                  <a:schemeClr val="tx1">
                    <a:lumMod val="75000"/>
                    <a:lumOff val="25000"/>
                  </a:schemeClr>
                </a:solidFill>
                <a:latin typeface="Source Sans Pro" panose="020B0503030403020204" pitchFamily="34" charset="0"/>
                <a:ea typeface="Source Sans Pro" panose="020B0503030403020204" pitchFamily="34" charset="0"/>
              </a:defRPr>
            </a:lvl2pPr>
            <a:lvl3pPr>
              <a:defRPr sz="1600">
                <a:solidFill>
                  <a:schemeClr val="tx1">
                    <a:lumMod val="75000"/>
                    <a:lumOff val="25000"/>
                  </a:schemeClr>
                </a:solidFill>
                <a:latin typeface="Source Sans Pro" panose="020B0503030403020204" pitchFamily="34" charset="0"/>
                <a:ea typeface="Source Sans Pro" panose="020B0503030403020204" pitchFamily="34" charset="0"/>
              </a:defRPr>
            </a:lvl3pPr>
            <a:lvl4pPr>
              <a:defRPr sz="1400">
                <a:solidFill>
                  <a:schemeClr val="tx1">
                    <a:lumMod val="75000"/>
                    <a:lumOff val="25000"/>
                  </a:schemeClr>
                </a:solidFill>
                <a:latin typeface="Source Sans Pro" panose="020B0503030403020204" pitchFamily="34" charset="0"/>
                <a:ea typeface="Source Sans Pro" panose="020B0503030403020204" pitchFamily="34" charset="0"/>
              </a:defRPr>
            </a:lvl4pPr>
            <a:lvl5pPr>
              <a:defRPr sz="1200">
                <a:solidFill>
                  <a:schemeClr val="tx1">
                    <a:lumMod val="75000"/>
                    <a:lumOff val="25000"/>
                  </a:schemeClr>
                </a:solidFill>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0E76FDA9-146F-F9FE-20CF-066658F7641E}"/>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959581" y="46734"/>
            <a:ext cx="992634" cy="1077216"/>
          </a:xfrm>
          <a:prstGeom prst="rect">
            <a:avLst/>
          </a:prstGeom>
        </p:spPr>
      </p:pic>
      <p:sp>
        <p:nvSpPr>
          <p:cNvPr id="17" name="Date Placeholder 3">
            <a:extLst>
              <a:ext uri="{FF2B5EF4-FFF2-40B4-BE49-F238E27FC236}">
                <a16:creationId xmlns:a16="http://schemas.microsoft.com/office/drawing/2014/main" id="{0F4FA065-6D54-115F-8727-807C9D5605DE}"/>
              </a:ext>
              <a:ext uri="{C183D7F6-B498-43B3-948B-1728B52AA6E4}">
                <adec:decorative xmlns:adec="http://schemas.microsoft.com/office/drawing/2017/decorative" val="1"/>
              </a:ext>
            </a:extLst>
          </p:cNvPr>
          <p:cNvSpPr>
            <a:spLocks noGrp="1"/>
          </p:cNvSpPr>
          <p:nvPr>
            <p:ph type="dt" sz="half" idx="10"/>
          </p:nvPr>
        </p:nvSpPr>
        <p:spPr>
          <a:xfrm>
            <a:off x="221942" y="6356350"/>
            <a:ext cx="2743200" cy="365125"/>
          </a:xfrm>
        </p:spPr>
        <p:txBody>
          <a:bodyPr/>
          <a:lstStyle/>
          <a:p>
            <a:fld id="{DEC6AB87-8B63-4B1A-BA8B-EE3881469AEA}" type="datetimeFigureOut">
              <a:rPr lang="en-US" smtClean="0"/>
              <a:t>10/13/2026</a:t>
            </a:fld>
            <a:endParaRPr lang="en-US"/>
          </a:p>
        </p:txBody>
      </p:sp>
      <p:sp>
        <p:nvSpPr>
          <p:cNvPr id="18" name="Slide Number Placeholder 5">
            <a:extLst>
              <a:ext uri="{FF2B5EF4-FFF2-40B4-BE49-F238E27FC236}">
                <a16:creationId xmlns:a16="http://schemas.microsoft.com/office/drawing/2014/main" id="{F11C11A5-1EE2-AA20-3065-5BBDA6F084AF}"/>
              </a:ext>
              <a:ext uri="{C183D7F6-B498-43B3-948B-1728B52AA6E4}">
                <adec:decorative xmlns:adec="http://schemas.microsoft.com/office/drawing/2017/decorative" val="1"/>
              </a:ext>
            </a:extLst>
          </p:cNvPr>
          <p:cNvSpPr>
            <a:spLocks noGrp="1"/>
          </p:cNvSpPr>
          <p:nvPr>
            <p:ph type="sldNum" sz="quarter" idx="12"/>
          </p:nvPr>
        </p:nvSpPr>
        <p:spPr>
          <a:xfrm>
            <a:off x="9115425" y="6356350"/>
            <a:ext cx="2743200" cy="365125"/>
          </a:xfrm>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378825183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6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9CA403-FC97-5852-7302-82143F41F944}"/>
              </a:ext>
              <a:ext uri="{C183D7F6-B498-43B3-948B-1728B52AA6E4}">
                <adec:decorative xmlns:adec="http://schemas.microsoft.com/office/drawing/2017/decorative" val="1"/>
              </a:ext>
            </a:extLst>
          </p:cNvPr>
          <p:cNvSpPr/>
          <p:nvPr userDrawn="1"/>
        </p:nvSpPr>
        <p:spPr>
          <a:xfrm>
            <a:off x="-1" y="0"/>
            <a:ext cx="12192000" cy="1280205"/>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0E4FCC-399F-72D3-6B41-A535DF1DE68B}"/>
              </a:ext>
            </a:extLst>
          </p:cNvPr>
          <p:cNvSpPr>
            <a:spLocks noGrp="1"/>
          </p:cNvSpPr>
          <p:nvPr>
            <p:ph type="title" hasCustomPrompt="1"/>
          </p:nvPr>
        </p:nvSpPr>
        <p:spPr>
          <a:xfrm>
            <a:off x="6096000" y="18255"/>
            <a:ext cx="4406283" cy="1325563"/>
          </a:xfrm>
        </p:spPr>
        <p:txBody>
          <a:bodyPr>
            <a:normAutofit/>
          </a:bodyPr>
          <a:lstStyle>
            <a:lvl1pPr>
              <a:defRPr sz="2000" b="1">
                <a:solidFill>
                  <a:schemeClr val="bg1"/>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221942" y="1825625"/>
            <a:ext cx="11131858" cy="4351338"/>
          </a:xfrm>
        </p:spPr>
        <p:txBody>
          <a:bodyPr/>
          <a:lstStyle>
            <a:lvl1pPr>
              <a:defRPr b="1">
                <a:solidFill>
                  <a:srgbClr val="3C7DA7"/>
                </a:solidFill>
                <a:latin typeface="Source Sans Pro" panose="020B0503030403020204" pitchFamily="34" charset="0"/>
                <a:ea typeface="Source Sans Pro" panose="020B0503030403020204" pitchFamily="34" charset="0"/>
              </a:defRPr>
            </a:lvl1pPr>
            <a:lvl2pPr>
              <a:defRPr sz="1800">
                <a:latin typeface="Source Sans Pro" panose="020B0503030403020204" pitchFamily="34" charset="0"/>
                <a:ea typeface="Source Sans Pro" panose="020B0503030403020204" pitchFamily="34" charset="0"/>
              </a:defRPr>
            </a:lvl2pPr>
            <a:lvl3pPr>
              <a:defRPr sz="1600">
                <a:latin typeface="Source Sans Pro" panose="020B0503030403020204" pitchFamily="34" charset="0"/>
                <a:ea typeface="Source Sans Pro" panose="020B0503030403020204" pitchFamily="34" charset="0"/>
              </a:defRPr>
            </a:lvl3pPr>
            <a:lvl4pPr>
              <a:defRPr sz="1400">
                <a:latin typeface="Source Sans Pro" panose="020B0503030403020204" pitchFamily="34" charset="0"/>
                <a:ea typeface="Source Sans Pro" panose="020B0503030403020204" pitchFamily="34" charset="0"/>
              </a:defRPr>
            </a:lvl4pPr>
            <a:lvl5pPr>
              <a:defRPr sz="1200">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40DD9-B97E-7F23-DE53-1A73319659BB}"/>
              </a:ext>
              <a:ext uri="{C183D7F6-B498-43B3-948B-1728B52AA6E4}">
                <adec:decorative xmlns:adec="http://schemas.microsoft.com/office/drawing/2017/decorative" val="1"/>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6074E341-2D91-FB12-6DCD-C3DBC6A2151D}"/>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2FA45-A878-0BA9-FECA-86954F5D21C6}"/>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t>‹#›</a:t>
            </a:fld>
            <a:endParaRPr lang="en-US"/>
          </a:p>
        </p:txBody>
      </p:sp>
      <p:pic>
        <p:nvPicPr>
          <p:cNvPr id="12" name="Picture 11">
            <a:extLst>
              <a:ext uri="{FF2B5EF4-FFF2-40B4-BE49-F238E27FC236}">
                <a16:creationId xmlns:a16="http://schemas.microsoft.com/office/drawing/2014/main" id="{CF60AB2C-41A9-62C5-BBB5-C79C9061DF7F}"/>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815595" y="46733"/>
            <a:ext cx="1136620" cy="1233471"/>
          </a:xfrm>
          <a:prstGeom prst="rect">
            <a:avLst/>
          </a:prstGeom>
        </p:spPr>
      </p:pic>
    </p:spTree>
    <p:extLst>
      <p:ext uri="{BB962C8B-B14F-4D97-AF65-F5344CB8AC3E}">
        <p14:creationId xmlns:p14="http://schemas.microsoft.com/office/powerpoint/2010/main" val="280100220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9CA403-FC97-5852-7302-82143F41F944}"/>
              </a:ext>
              <a:ext uri="{C183D7F6-B498-43B3-948B-1728B52AA6E4}">
                <adec:decorative xmlns:adec="http://schemas.microsoft.com/office/drawing/2017/decorative" val="1"/>
              </a:ext>
            </a:extLst>
          </p:cNvPr>
          <p:cNvSpPr/>
          <p:nvPr userDrawn="1"/>
        </p:nvSpPr>
        <p:spPr>
          <a:xfrm>
            <a:off x="-1" y="0"/>
            <a:ext cx="12192000" cy="1280205"/>
          </a:xfrm>
          <a:prstGeom prst="rect">
            <a:avLst/>
          </a:prstGeom>
          <a:solidFill>
            <a:srgbClr val="3C7D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0E4FCC-399F-72D3-6B41-A535DF1DE68B}"/>
              </a:ext>
            </a:extLst>
          </p:cNvPr>
          <p:cNvSpPr>
            <a:spLocks noGrp="1"/>
          </p:cNvSpPr>
          <p:nvPr>
            <p:ph type="title" hasCustomPrompt="1"/>
          </p:nvPr>
        </p:nvSpPr>
        <p:spPr>
          <a:xfrm>
            <a:off x="5772150" y="18255"/>
            <a:ext cx="4730133" cy="1325563"/>
          </a:xfrm>
        </p:spPr>
        <p:txBody>
          <a:bodyPr>
            <a:normAutofit/>
          </a:bodyPr>
          <a:lstStyle>
            <a:lvl1pPr>
              <a:defRPr sz="2000" b="1">
                <a:solidFill>
                  <a:schemeClr val="bg1"/>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221942" y="1825625"/>
            <a:ext cx="11131858" cy="4351338"/>
          </a:xfrm>
        </p:spPr>
        <p:txBody>
          <a:bodyPr/>
          <a:lstStyle>
            <a:lvl1pPr>
              <a:defRPr>
                <a:latin typeface="Source Sans Pro" panose="020B0503030403020204" pitchFamily="34" charset="0"/>
                <a:ea typeface="Source Sans Pro" panose="020B0503030403020204" pitchFamily="34" charset="0"/>
              </a:defRPr>
            </a:lvl1pPr>
            <a:lvl2pPr>
              <a:defRPr>
                <a:latin typeface="Source Sans Pro" panose="020B0503030403020204" pitchFamily="34" charset="0"/>
                <a:ea typeface="Source Sans Pro" panose="020B0503030403020204" pitchFamily="34" charset="0"/>
              </a:defRPr>
            </a:lvl2pPr>
            <a:lvl3pPr>
              <a:defRPr>
                <a:latin typeface="Source Sans Pro" panose="020B0503030403020204" pitchFamily="34" charset="0"/>
                <a:ea typeface="Source Sans Pro" panose="020B0503030403020204" pitchFamily="34" charset="0"/>
              </a:defRPr>
            </a:lvl3pPr>
            <a:lvl4pPr>
              <a:defRPr>
                <a:latin typeface="Source Sans Pro" panose="020B0503030403020204" pitchFamily="34" charset="0"/>
                <a:ea typeface="Source Sans Pro" panose="020B0503030403020204" pitchFamily="34" charset="0"/>
              </a:defRPr>
            </a:lvl4pPr>
            <a:lvl5pPr>
              <a:defRPr>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40DD9-B97E-7F23-DE53-1A73319659BB}"/>
              </a:ext>
              <a:ext uri="{C183D7F6-B498-43B3-948B-1728B52AA6E4}">
                <adec:decorative xmlns:adec="http://schemas.microsoft.com/office/drawing/2017/decorative" val="1"/>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6074E341-2D91-FB12-6DCD-C3DBC6A2151D}"/>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2FA45-A878-0BA9-FECA-86954F5D21C6}"/>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t>‹#›</a:t>
            </a:fld>
            <a:endParaRPr lang="en-US"/>
          </a:p>
        </p:txBody>
      </p:sp>
      <p:pic>
        <p:nvPicPr>
          <p:cNvPr id="7" name="Picture 6">
            <a:extLst>
              <a:ext uri="{FF2B5EF4-FFF2-40B4-BE49-F238E27FC236}">
                <a16:creationId xmlns:a16="http://schemas.microsoft.com/office/drawing/2014/main" id="{CC8514BD-F728-E60B-9E74-B3ABA2711C9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815595" y="46733"/>
            <a:ext cx="1136620" cy="1233471"/>
          </a:xfrm>
          <a:prstGeom prst="rect">
            <a:avLst/>
          </a:prstGeom>
        </p:spPr>
      </p:pic>
    </p:spTree>
    <p:extLst>
      <p:ext uri="{BB962C8B-B14F-4D97-AF65-F5344CB8AC3E}">
        <p14:creationId xmlns:p14="http://schemas.microsoft.com/office/powerpoint/2010/main" val="135612144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9CA403-FC97-5852-7302-82143F41F944}"/>
              </a:ext>
              <a:ext uri="{C183D7F6-B498-43B3-948B-1728B52AA6E4}">
                <adec:decorative xmlns:adec="http://schemas.microsoft.com/office/drawing/2017/decorative" val="1"/>
              </a:ext>
            </a:extLst>
          </p:cNvPr>
          <p:cNvSpPr/>
          <p:nvPr userDrawn="1"/>
        </p:nvSpPr>
        <p:spPr>
          <a:xfrm>
            <a:off x="-1" y="0"/>
            <a:ext cx="12192000" cy="1280205"/>
          </a:xfrm>
          <a:prstGeom prst="rect">
            <a:avLst/>
          </a:prstGeom>
          <a:solidFill>
            <a:srgbClr val="008C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0E4FCC-399F-72D3-6B41-A535DF1DE68B}"/>
              </a:ext>
            </a:extLst>
          </p:cNvPr>
          <p:cNvSpPr>
            <a:spLocks noGrp="1"/>
          </p:cNvSpPr>
          <p:nvPr>
            <p:ph type="title" hasCustomPrompt="1"/>
          </p:nvPr>
        </p:nvSpPr>
        <p:spPr>
          <a:xfrm>
            <a:off x="5772150" y="18255"/>
            <a:ext cx="4730133" cy="1325563"/>
          </a:xfrm>
        </p:spPr>
        <p:txBody>
          <a:bodyPr>
            <a:normAutofit/>
          </a:bodyPr>
          <a:lstStyle>
            <a:lvl1pPr>
              <a:defRPr sz="2000" b="1">
                <a:solidFill>
                  <a:schemeClr val="bg1"/>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221942" y="1825625"/>
            <a:ext cx="11131858" cy="4351338"/>
          </a:xfrm>
        </p:spPr>
        <p:txBody>
          <a:bodyPr/>
          <a:lstStyle>
            <a:lvl1pPr>
              <a:defRPr>
                <a:latin typeface="Source Sans Pro" panose="020B0503030403020204" pitchFamily="34" charset="0"/>
                <a:ea typeface="Source Sans Pro" panose="020B0503030403020204" pitchFamily="34" charset="0"/>
              </a:defRPr>
            </a:lvl1pPr>
            <a:lvl2pPr>
              <a:defRPr>
                <a:latin typeface="Source Sans Pro" panose="020B0503030403020204" pitchFamily="34" charset="0"/>
                <a:ea typeface="Source Sans Pro" panose="020B0503030403020204" pitchFamily="34" charset="0"/>
              </a:defRPr>
            </a:lvl2pPr>
            <a:lvl3pPr>
              <a:defRPr>
                <a:latin typeface="Source Sans Pro" panose="020B0503030403020204" pitchFamily="34" charset="0"/>
                <a:ea typeface="Source Sans Pro" panose="020B0503030403020204" pitchFamily="34" charset="0"/>
              </a:defRPr>
            </a:lvl3pPr>
            <a:lvl4pPr>
              <a:defRPr>
                <a:latin typeface="Source Sans Pro" panose="020B0503030403020204" pitchFamily="34" charset="0"/>
                <a:ea typeface="Source Sans Pro" panose="020B0503030403020204" pitchFamily="34" charset="0"/>
              </a:defRPr>
            </a:lvl4pPr>
            <a:lvl5pPr>
              <a:defRPr>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40DD9-B97E-7F23-DE53-1A73319659BB}"/>
              </a:ext>
              <a:ext uri="{C183D7F6-B498-43B3-948B-1728B52AA6E4}">
                <adec:decorative xmlns:adec="http://schemas.microsoft.com/office/drawing/2017/decorative" val="1"/>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6074E341-2D91-FB12-6DCD-C3DBC6A2151D}"/>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2FA45-A878-0BA9-FECA-86954F5D21C6}"/>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t>‹#›</a:t>
            </a:fld>
            <a:endParaRPr lang="en-US"/>
          </a:p>
        </p:txBody>
      </p:sp>
      <p:pic>
        <p:nvPicPr>
          <p:cNvPr id="7" name="Picture 6">
            <a:extLst>
              <a:ext uri="{FF2B5EF4-FFF2-40B4-BE49-F238E27FC236}">
                <a16:creationId xmlns:a16="http://schemas.microsoft.com/office/drawing/2014/main" id="{8245BDA7-9F9E-2151-84A3-98D18F9399C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815595" y="46733"/>
            <a:ext cx="1136620" cy="1233471"/>
          </a:xfrm>
          <a:prstGeom prst="rect">
            <a:avLst/>
          </a:prstGeom>
        </p:spPr>
      </p:pic>
    </p:spTree>
    <p:extLst>
      <p:ext uri="{BB962C8B-B14F-4D97-AF65-F5344CB8AC3E}">
        <p14:creationId xmlns:p14="http://schemas.microsoft.com/office/powerpoint/2010/main" val="369559222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59CA403-FC97-5852-7302-82143F41F944}"/>
              </a:ext>
              <a:ext uri="{C183D7F6-B498-43B3-948B-1728B52AA6E4}">
                <adec:decorative xmlns:adec="http://schemas.microsoft.com/office/drawing/2017/decorative" val="1"/>
              </a:ext>
            </a:extLst>
          </p:cNvPr>
          <p:cNvSpPr/>
          <p:nvPr userDrawn="1"/>
        </p:nvSpPr>
        <p:spPr>
          <a:xfrm>
            <a:off x="-1" y="0"/>
            <a:ext cx="12192000" cy="136525"/>
          </a:xfrm>
          <a:prstGeom prst="rect">
            <a:avLst/>
          </a:prstGeom>
          <a:solidFill>
            <a:srgbClr val="5C8B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0E4FCC-399F-72D3-6B41-A535DF1DE68B}"/>
              </a:ext>
            </a:extLst>
          </p:cNvPr>
          <p:cNvSpPr>
            <a:spLocks noGrp="1"/>
          </p:cNvSpPr>
          <p:nvPr>
            <p:ph type="title" hasCustomPrompt="1"/>
          </p:nvPr>
        </p:nvSpPr>
        <p:spPr>
          <a:xfrm>
            <a:off x="239784" y="18255"/>
            <a:ext cx="10262499" cy="1325563"/>
          </a:xfrm>
        </p:spPr>
        <p:txBody>
          <a:bodyPr anchor="b">
            <a:normAutofit/>
          </a:bodyPr>
          <a:lstStyle>
            <a:lvl1pPr>
              <a:defRPr sz="2000" b="1">
                <a:solidFill>
                  <a:schemeClr val="tx1">
                    <a:lumMod val="75000"/>
                    <a:lumOff val="25000"/>
                  </a:schemeClr>
                </a:solidFill>
                <a:latin typeface="Source Sans Pro" panose="020B0503030403020204" pitchFamily="34" charset="0"/>
                <a:ea typeface="Source Sans Pro" panose="020B0503030403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9C1F35AB-EC74-A790-2B96-B9C3F0AF7485}"/>
              </a:ext>
            </a:extLst>
          </p:cNvPr>
          <p:cNvSpPr>
            <a:spLocks noGrp="1"/>
          </p:cNvSpPr>
          <p:nvPr>
            <p:ph idx="1"/>
          </p:nvPr>
        </p:nvSpPr>
        <p:spPr>
          <a:xfrm>
            <a:off x="221942" y="1491449"/>
            <a:ext cx="11131858" cy="4685514"/>
          </a:xfrm>
        </p:spPr>
        <p:txBody>
          <a:bodyPr/>
          <a:lstStyle>
            <a:lvl1pPr>
              <a:defRPr>
                <a:latin typeface="Source Sans Pro" panose="020B0503030403020204" pitchFamily="34" charset="0"/>
                <a:ea typeface="Source Sans Pro" panose="020B0503030403020204" pitchFamily="34" charset="0"/>
              </a:defRPr>
            </a:lvl1pPr>
            <a:lvl2pPr>
              <a:defRPr>
                <a:latin typeface="Source Sans Pro" panose="020B0503030403020204" pitchFamily="34" charset="0"/>
                <a:ea typeface="Source Sans Pro" panose="020B0503030403020204" pitchFamily="34" charset="0"/>
              </a:defRPr>
            </a:lvl2pPr>
            <a:lvl3pPr>
              <a:defRPr>
                <a:latin typeface="Source Sans Pro" panose="020B0503030403020204" pitchFamily="34" charset="0"/>
                <a:ea typeface="Source Sans Pro" panose="020B0503030403020204" pitchFamily="34" charset="0"/>
              </a:defRPr>
            </a:lvl3pPr>
            <a:lvl4pPr>
              <a:defRPr>
                <a:latin typeface="Source Sans Pro" panose="020B0503030403020204" pitchFamily="34" charset="0"/>
                <a:ea typeface="Source Sans Pro" panose="020B0503030403020204" pitchFamily="34" charset="0"/>
              </a:defRPr>
            </a:lvl4pPr>
            <a:lvl5pPr>
              <a:defRPr>
                <a:latin typeface="Source Sans Pro" panose="020B0503030403020204" pitchFamily="34" charset="0"/>
                <a:ea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40DD9-B97E-7F23-DE53-1A73319659BB}"/>
              </a:ext>
              <a:ext uri="{C183D7F6-B498-43B3-948B-1728B52AA6E4}">
                <adec:decorative xmlns:adec="http://schemas.microsoft.com/office/drawing/2017/decorative" val="1"/>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6074E341-2D91-FB12-6DCD-C3DBC6A2151D}"/>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12FA45-A878-0BA9-FECA-86954F5D21C6}"/>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t>‹#›</a:t>
            </a:fld>
            <a:endParaRPr lang="en-US"/>
          </a:p>
        </p:txBody>
      </p:sp>
      <p:pic>
        <p:nvPicPr>
          <p:cNvPr id="7" name="Picture 6">
            <a:extLst>
              <a:ext uri="{FF2B5EF4-FFF2-40B4-BE49-F238E27FC236}">
                <a16:creationId xmlns:a16="http://schemas.microsoft.com/office/drawing/2014/main" id="{65266A57-555F-0002-DDDC-6EA32F4CF17C}"/>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815595" y="144390"/>
            <a:ext cx="1136620" cy="1233471"/>
          </a:xfrm>
          <a:prstGeom prst="rect">
            <a:avLst/>
          </a:prstGeom>
        </p:spPr>
      </p:pic>
    </p:spTree>
    <p:extLst>
      <p:ext uri="{BB962C8B-B14F-4D97-AF65-F5344CB8AC3E}">
        <p14:creationId xmlns:p14="http://schemas.microsoft.com/office/powerpoint/2010/main" val="101750401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E155D2-D3F2-8D0B-6584-9E72C57FF004}"/>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13CBF50-D787-731F-1FBE-42839219F21E}"/>
              </a:ext>
            </a:extLst>
          </p:cNvPr>
          <p:cNvSpPr>
            <a:spLocks noGrp="1"/>
          </p:cNvSpPr>
          <p:nvPr>
            <p:ph type="title" hasCustomPrompt="1"/>
          </p:nvPr>
        </p:nvSpPr>
        <p:spPr>
          <a:xfrm>
            <a:off x="831850" y="1709738"/>
            <a:ext cx="6172200" cy="2852737"/>
          </a:xfrm>
        </p:spPr>
        <p:txBody>
          <a:bodyPr anchor="b">
            <a:normAutofit/>
          </a:bodyPr>
          <a:lstStyle>
            <a:lvl1pPr>
              <a:defRPr sz="4000" b="1">
                <a:solidFill>
                  <a:schemeClr val="bg1"/>
                </a:solidFill>
                <a:latin typeface="Source Sans Pro" panose="020B0503030403020204" pitchFamily="34" charset="0"/>
                <a:ea typeface="Source Sans Pro" panose="020B0503030403020204" pitchFamily="34" charset="0"/>
              </a:defRPr>
            </a:lvl1pPr>
          </a:lstStyle>
          <a:p>
            <a:r>
              <a:rPr lang="en-US"/>
              <a:t>CLICK TO EDIT MASTER TITLE STYLE</a:t>
            </a:r>
          </a:p>
        </p:txBody>
      </p:sp>
      <p:pic>
        <p:nvPicPr>
          <p:cNvPr id="9" name="Picture 8">
            <a:extLst>
              <a:ext uri="{FF2B5EF4-FFF2-40B4-BE49-F238E27FC236}">
                <a16:creationId xmlns:a16="http://schemas.microsoft.com/office/drawing/2014/main" id="{D08FEFC0-3B64-BD28-8EF8-B3ABDF350BDC}"/>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815595" y="46733"/>
            <a:ext cx="1136621" cy="1233471"/>
          </a:xfrm>
          <a:prstGeom prst="rect">
            <a:avLst/>
          </a:prstGeom>
        </p:spPr>
      </p:pic>
    </p:spTree>
    <p:extLst>
      <p:ext uri="{BB962C8B-B14F-4D97-AF65-F5344CB8AC3E}">
        <p14:creationId xmlns:p14="http://schemas.microsoft.com/office/powerpoint/2010/main" val="247413864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8F10-5985-D767-B6C2-61CA0CAB50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445459-E319-7255-EC85-486A59380C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345A67-D9EA-3CAC-D9FD-91D0DC8448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2AA4DB-555F-1279-1C00-F9C395BE06A4}"/>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6" name="Footer Placeholder 5">
            <a:extLst>
              <a:ext uri="{FF2B5EF4-FFF2-40B4-BE49-F238E27FC236}">
                <a16:creationId xmlns:a16="http://schemas.microsoft.com/office/drawing/2014/main" id="{8C0CA4A1-73D2-815D-7593-71B5ACD041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620DA4-860A-7F2C-D44A-62AE3FCBA0A6}"/>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205990868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E993-0973-8879-456B-D8385534CD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3E292E-9E17-C6B9-190D-FF4C2005B9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6BB9AF-9548-81B0-0360-A9CE0874EA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BC56F9-27FF-353B-4B2E-F2D8B58ED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3F9492-5FA8-DAAB-9313-7B83C83EAD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6F00BC-ACD2-CDA2-D22A-9A0FF690F3B5}"/>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8" name="Footer Placeholder 7">
            <a:extLst>
              <a:ext uri="{FF2B5EF4-FFF2-40B4-BE49-F238E27FC236}">
                <a16:creationId xmlns:a16="http://schemas.microsoft.com/office/drawing/2014/main" id="{BCD6D35C-5B60-1893-CE67-8562D54EE4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E48945-3A87-F674-53F8-9EEBBDA34B48}"/>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152061761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76E38-A527-8A7A-E02A-319C927E60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8F519A-0052-C60D-E72D-104C9F7F34B5}"/>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4" name="Footer Placeholder 3">
            <a:extLst>
              <a:ext uri="{FF2B5EF4-FFF2-40B4-BE49-F238E27FC236}">
                <a16:creationId xmlns:a16="http://schemas.microsoft.com/office/drawing/2014/main" id="{7FB5C5B9-4C64-D16B-7C74-47939AF27A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2AE7B7-2B92-C8E0-DB9D-C8CC54015E21}"/>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50884424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C4511A-E0AC-A409-6B43-3FCCC5F44B0E}"/>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3" name="Footer Placeholder 2">
            <a:extLst>
              <a:ext uri="{FF2B5EF4-FFF2-40B4-BE49-F238E27FC236}">
                <a16:creationId xmlns:a16="http://schemas.microsoft.com/office/drawing/2014/main" id="{2072705D-CB48-D146-04C2-3861EFDAAA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3C7AAD-645B-D0F1-719E-61DEF01807C1}"/>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42204936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D559D-186E-C265-22F5-4A166D6D79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2C26EC-F7A8-7980-317D-F8B09550DB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9470F6-B891-3A43-4862-5CBC0B08B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008CA8-1135-9340-0268-C3CF653D703F}"/>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6" name="Footer Placeholder 5">
            <a:extLst>
              <a:ext uri="{FF2B5EF4-FFF2-40B4-BE49-F238E27FC236}">
                <a16:creationId xmlns:a16="http://schemas.microsoft.com/office/drawing/2014/main" id="{6F6AAD38-977C-B976-005C-FB8B41D543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CB1CFB-12EB-B344-2F49-FAF071D54CAF}"/>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109800401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138D6-31AD-9893-E74E-1C1E85E7F2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14B3AE-0E01-C62E-C4FA-073C9F9C58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F66F31-C5F8-1BA0-AA29-DD71DDFD86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EB806-D05A-3AB6-B1AC-0C0048BF9606}"/>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6" name="Footer Placeholder 5">
            <a:extLst>
              <a:ext uri="{FF2B5EF4-FFF2-40B4-BE49-F238E27FC236}">
                <a16:creationId xmlns:a16="http://schemas.microsoft.com/office/drawing/2014/main" id="{9E00C89B-5547-A6A3-14D3-3C60C03864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9FB8A0-814A-9C14-CFCB-749C20ED6F54}"/>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4107249283"/>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421CD-A528-23F3-857C-B44BA17947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A8621A-C813-1576-7C88-4C0137D1D6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EEFE47-4E11-D7B1-9427-AF2806117F53}"/>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AC194608-9D2E-B14F-09DE-07B9C29B3A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A515D2-E3D5-25D2-0BE7-DC09E585DE6C}"/>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434890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40554B-6605-7BAB-A3F0-D93616524C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381296-DFD9-20A7-022A-D7B493191C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B162C-04B5-5AB1-8FA7-EEDCBBC7E262}"/>
              </a:ext>
            </a:extLst>
          </p:cNvPr>
          <p:cNvSpPr>
            <a:spLocks noGrp="1"/>
          </p:cNvSpPr>
          <p:nvPr>
            <p:ph type="dt" sz="half" idx="10"/>
          </p:nvPr>
        </p:nvSpPr>
        <p:spPr/>
        <p:txBody>
          <a:body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A6EBE27F-CD73-0D48-5258-E1933C4C21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D05BB0-3BF6-EBDD-F5B6-B221419F3CA8}"/>
              </a:ext>
            </a:extLst>
          </p:cNvPr>
          <p:cNvSpPr>
            <a:spLocks noGrp="1"/>
          </p:cNvSpPr>
          <p:nvPr>
            <p:ph type="sldNum" sz="quarter" idx="12"/>
          </p:nvPr>
        </p:nvSpPr>
        <p:spPr/>
        <p:txBody>
          <a:bodyPr/>
          <a:lstStyle/>
          <a:p>
            <a:fld id="{D3857177-A027-4CB4-8BAB-DE55ACA67B8F}" type="slidenum">
              <a:rPr lang="en-US" smtClean="0"/>
              <a:t>‹#›</a:t>
            </a:fld>
            <a:endParaRPr lang="en-US"/>
          </a:p>
        </p:txBody>
      </p:sp>
    </p:spTree>
    <p:extLst>
      <p:ext uri="{BB962C8B-B14F-4D97-AF65-F5344CB8AC3E}">
        <p14:creationId xmlns:p14="http://schemas.microsoft.com/office/powerpoint/2010/main" val="402014221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Divider">
    <p:bg>
      <p:bgPr>
        <a:solidFill>
          <a:schemeClr val="bg1"/>
        </a:solidFill>
        <a:effectLst/>
      </p:bgPr>
    </p:bg>
    <p:spTree>
      <p:nvGrpSpPr>
        <p:cNvPr id="1" name=""/>
        <p:cNvGrpSpPr/>
        <p:nvPr/>
      </p:nvGrpSpPr>
      <p:grpSpPr>
        <a:xfrm>
          <a:off x="0" y="0"/>
          <a:ext cx="0" cy="0"/>
          <a:chOff x="0" y="0"/>
          <a:chExt cx="0" cy="0"/>
        </a:xfrm>
      </p:grpSpPr>
      <p:sp>
        <p:nvSpPr>
          <p:cNvPr id="5" name="Picture Placeholder 7"/>
          <p:cNvSpPr>
            <a:spLocks noGrp="1"/>
          </p:cNvSpPr>
          <p:nvPr>
            <p:ph type="pic" sz="quarter" idx="10" hasCustomPrompt="1"/>
          </p:nvPr>
        </p:nvSpPr>
        <p:spPr>
          <a:xfrm>
            <a:off x="0" y="0"/>
            <a:ext cx="12192000" cy="6858000"/>
          </a:xfrm>
          <a:solidFill>
            <a:schemeClr val="accent1"/>
          </a:solidFill>
        </p:spPr>
        <p:txBody>
          <a:bodyPr lIns="91440" tIns="91440" rIns="91440" bIns="91440" anchor="ctr"/>
          <a:lstStyle>
            <a:lvl1pPr marL="0" marR="0" indent="0" algn="ctr" defTabSz="914354" rtl="0" eaLnBrk="1" fontAlgn="auto" latinLnBrk="0" hangingPunct="1">
              <a:lnSpc>
                <a:spcPct val="90000"/>
              </a:lnSpc>
              <a:spcBef>
                <a:spcPts val="600"/>
              </a:spcBef>
              <a:spcAft>
                <a:spcPts val="600"/>
              </a:spcAft>
              <a:buClrTx/>
              <a:buSzTx/>
              <a:buFont typeface="Arial" panose="020B0604020202020204" pitchFamily="34" charset="0"/>
              <a:buNone/>
              <a:tabLst/>
              <a:defRPr sz="1600">
                <a:solidFill>
                  <a:schemeClr val="bg1"/>
                </a:solidFill>
              </a:defRPr>
            </a:lvl1pPr>
          </a:lstStyle>
          <a:p>
            <a:r>
              <a:rPr lang="en-US"/>
              <a:t>Color block or insert image</a:t>
            </a:r>
          </a:p>
        </p:txBody>
      </p:sp>
      <p:sp>
        <p:nvSpPr>
          <p:cNvPr id="3" name="Text Placeholder 4"/>
          <p:cNvSpPr>
            <a:spLocks noGrp="1"/>
          </p:cNvSpPr>
          <p:nvPr>
            <p:ph type="body" sz="quarter" idx="11" hasCustomPrompt="1"/>
          </p:nvPr>
        </p:nvSpPr>
        <p:spPr>
          <a:xfrm>
            <a:off x="1524000" y="4648200"/>
            <a:ext cx="1143000" cy="762000"/>
          </a:xfrm>
          <a:noFill/>
        </p:spPr>
        <p:txBody>
          <a:bodyPr anchor="ctr">
            <a:noAutofit/>
          </a:bodyPr>
          <a:lstStyle>
            <a:lvl1pPr marL="0" indent="0">
              <a:spcBef>
                <a:spcPts val="0"/>
              </a:spcBef>
              <a:spcAft>
                <a:spcPts val="0"/>
              </a:spcAft>
              <a:buNone/>
              <a:defRPr sz="6000" b="1" spc="0">
                <a:solidFill>
                  <a:schemeClr val="bg1"/>
                </a:solidFill>
                <a:latin typeface="+mj-lt"/>
              </a:defRPr>
            </a:lvl1pPr>
            <a:lvl2pPr marL="457178" indent="0">
              <a:buNone/>
              <a:defRPr/>
            </a:lvl2pPr>
            <a:lvl3pPr marL="914354" indent="0">
              <a:buNone/>
              <a:defRPr/>
            </a:lvl3pPr>
            <a:lvl4pPr marL="1371532" indent="0">
              <a:buNone/>
              <a:defRPr/>
            </a:lvl4pPr>
            <a:lvl5pPr marL="1828709" indent="0">
              <a:buNone/>
              <a:defRPr/>
            </a:lvl5pPr>
          </a:lstStyle>
          <a:p>
            <a:pPr lvl="0"/>
            <a:r>
              <a:rPr lang="en-US"/>
              <a:t>##</a:t>
            </a:r>
          </a:p>
        </p:txBody>
      </p:sp>
      <p:sp>
        <p:nvSpPr>
          <p:cNvPr id="4" name="Text Placeholder 4"/>
          <p:cNvSpPr>
            <a:spLocks noGrp="1"/>
          </p:cNvSpPr>
          <p:nvPr>
            <p:ph type="body" sz="quarter" idx="12" hasCustomPrompt="1"/>
          </p:nvPr>
        </p:nvSpPr>
        <p:spPr>
          <a:xfrm>
            <a:off x="2667000" y="4648200"/>
            <a:ext cx="8915400" cy="762000"/>
          </a:xfrm>
          <a:noFill/>
        </p:spPr>
        <p:txBody>
          <a:bodyPr anchor="ctr">
            <a:noAutofit/>
          </a:bodyPr>
          <a:lstStyle>
            <a:lvl1pPr marL="0" indent="0">
              <a:spcBef>
                <a:spcPts val="0"/>
              </a:spcBef>
              <a:spcAft>
                <a:spcPts val="0"/>
              </a:spcAft>
              <a:buNone/>
              <a:defRPr sz="6000" b="1" spc="0">
                <a:solidFill>
                  <a:schemeClr val="bg1"/>
                </a:solidFill>
                <a:latin typeface="+mj-lt"/>
              </a:defRPr>
            </a:lvl1pPr>
            <a:lvl2pPr marL="457178" indent="0">
              <a:buNone/>
              <a:defRPr/>
            </a:lvl2pPr>
            <a:lvl3pPr marL="914354" indent="0">
              <a:buNone/>
              <a:defRPr/>
            </a:lvl3pPr>
            <a:lvl4pPr marL="1371532" indent="0">
              <a:buNone/>
              <a:defRPr/>
            </a:lvl4pPr>
            <a:lvl5pPr marL="1828709" indent="0">
              <a:buNone/>
              <a:defRPr/>
            </a:lvl5pPr>
          </a:lstStyle>
          <a:p>
            <a:pPr lvl="0"/>
            <a:r>
              <a:rPr lang="en-US"/>
              <a:t>Section</a:t>
            </a:r>
          </a:p>
        </p:txBody>
      </p:sp>
    </p:spTree>
    <p:extLst>
      <p:ext uri="{BB962C8B-B14F-4D97-AF65-F5344CB8AC3E}">
        <p14:creationId xmlns:p14="http://schemas.microsoft.com/office/powerpoint/2010/main" val="42435026"/>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ext">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619759" y="1452880"/>
            <a:ext cx="10972165" cy="4871720"/>
          </a:xfrm>
        </p:spPr>
        <p:txBody>
          <a:bodyPr/>
          <a:lstStyle/>
          <a:p>
            <a:pPr lvl="0"/>
            <a:r>
              <a:rPr lang="en-US"/>
              <a:t>Tap to add text</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22B99A40-24DE-4538-8985-32AAF462CCC8}"/>
              </a:ext>
            </a:extLst>
          </p:cNvPr>
          <p:cNvSpPr>
            <a:spLocks noGrp="1"/>
          </p:cNvSpPr>
          <p:nvPr>
            <p:ph type="title" hasCustomPrompt="1"/>
          </p:nvPr>
        </p:nvSpPr>
        <p:spPr/>
        <p:txBody>
          <a:bodyPr/>
          <a:lstStyle/>
          <a:p>
            <a:r>
              <a:rPr lang="en-US"/>
              <a:t>Tap to add title</a:t>
            </a:r>
          </a:p>
        </p:txBody>
      </p:sp>
    </p:spTree>
    <p:extLst>
      <p:ext uri="{BB962C8B-B14F-4D97-AF65-F5344CB8AC3E}">
        <p14:creationId xmlns:p14="http://schemas.microsoft.com/office/powerpoint/2010/main" val="268748189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1B7731-AD5B-4D26-4879-7E3143473A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E3B456-6014-2EDD-A22F-795D8B69D8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94DFE4-4D02-3583-CFCB-F26DA57EFCBE}"/>
              </a:ext>
              <a:ext uri="{C183D7F6-B498-43B3-948B-1728B52AA6E4}">
                <adec:decorative xmlns:adec="http://schemas.microsoft.com/office/drawing/2017/decorative" val="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C6AB87-8B63-4B1A-BA8B-EE3881469AEA}" type="datetimeFigureOut">
              <a:rPr lang="en-US" smtClean="0"/>
              <a:t>10/13/2026</a:t>
            </a:fld>
            <a:endParaRPr lang="en-US"/>
          </a:p>
        </p:txBody>
      </p:sp>
      <p:sp>
        <p:nvSpPr>
          <p:cNvPr id="5" name="Footer Placeholder 4">
            <a:extLst>
              <a:ext uri="{FF2B5EF4-FFF2-40B4-BE49-F238E27FC236}">
                <a16:creationId xmlns:a16="http://schemas.microsoft.com/office/drawing/2014/main" id="{2E94810E-CC9D-8AF7-0FE8-765685E3E7C8}"/>
              </a:ext>
              <a:ext uri="{C183D7F6-B498-43B3-948B-1728B52AA6E4}">
                <adec:decorative xmlns:adec="http://schemas.microsoft.com/office/drawing/2017/decorative" val="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25A3AB-A711-2EB2-AAAF-21F3CD76CF75}"/>
              </a:ext>
              <a:ext uri="{C183D7F6-B498-43B3-948B-1728B52AA6E4}">
                <adec:decorative xmlns:adec="http://schemas.microsoft.com/office/drawing/2017/decorative" val="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D3857177-A027-4CB4-8BAB-DE55ACA67B8F}" type="slidenum">
              <a:rPr lang="en-US" smtClean="0"/>
              <a:pPr/>
              <a:t>‹#›</a:t>
            </a:fld>
            <a:endParaRPr lang="en-US"/>
          </a:p>
        </p:txBody>
      </p:sp>
    </p:spTree>
    <p:extLst>
      <p:ext uri="{BB962C8B-B14F-4D97-AF65-F5344CB8AC3E}">
        <p14:creationId xmlns:p14="http://schemas.microsoft.com/office/powerpoint/2010/main" val="2908847683"/>
      </p:ext>
    </p:extLst>
  </p:cSld>
  <p:clrMap bg1="lt1" tx1="dk1" bg2="lt2" tx2="dk2" accent1="accent1" accent2="accent2" accent3="accent3" accent4="accent4" accent5="accent5" accent6="accent6" hlink="hlink" folHlink="folHlink"/>
  <p:sldLayoutIdLst>
    <p:sldLayoutId id="2147483665" r:id="rId1"/>
    <p:sldLayoutId id="2147483650" r:id="rId2"/>
    <p:sldLayoutId id="2147483660" r:id="rId3"/>
    <p:sldLayoutId id="2147483661" r:id="rId4"/>
    <p:sldLayoutId id="2147483670" r:id="rId5"/>
    <p:sldLayoutId id="2147483669" r:id="rId6"/>
    <p:sldLayoutId id="2147483664" r:id="rId7"/>
    <p:sldLayoutId id="2147483662" r:id="rId8"/>
    <p:sldLayoutId id="2147483663"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7" r:id="rId19"/>
    <p:sldLayoutId id="2147483668"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5" Type="http://schemas.openxmlformats.org/officeDocument/2006/relationships/image" Target="../media/image20.svg"/><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1BFE17-3A9C-4375-4A19-AD03329A948C}"/>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125054" y="955552"/>
            <a:ext cx="2436447" cy="2644054"/>
          </a:xfrm>
          <a:prstGeom prst="rect">
            <a:avLst/>
          </a:prstGeom>
        </p:spPr>
      </p:pic>
      <p:sp>
        <p:nvSpPr>
          <p:cNvPr id="4" name="Slide Number Placeholder 3">
            <a:extLst>
              <a:ext uri="{FF2B5EF4-FFF2-40B4-BE49-F238E27FC236}">
                <a16:creationId xmlns:a16="http://schemas.microsoft.com/office/drawing/2014/main" id="{F8A30B56-1824-3F8A-FE09-8B0393614607}"/>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latin typeface="Aptos" panose="020B0004020202020204" pitchFamily="34" charset="0"/>
              </a:rPr>
              <a:t>1</a:t>
            </a:fld>
            <a:endParaRPr lang="en-US">
              <a:latin typeface="Aptos" panose="020B0004020202020204" pitchFamily="34" charset="0"/>
            </a:endParaRPr>
          </a:p>
        </p:txBody>
      </p:sp>
      <p:sp>
        <p:nvSpPr>
          <p:cNvPr id="10" name="Title 1">
            <a:extLst>
              <a:ext uri="{FF2B5EF4-FFF2-40B4-BE49-F238E27FC236}">
                <a16:creationId xmlns:a16="http://schemas.microsoft.com/office/drawing/2014/main" id="{8FC45250-A074-7E2F-B3DA-2443E66B8C28}"/>
              </a:ext>
            </a:extLst>
          </p:cNvPr>
          <p:cNvSpPr>
            <a:spLocks noGrp="1"/>
          </p:cNvSpPr>
          <p:nvPr>
            <p:ph type="ctrTitle"/>
          </p:nvPr>
        </p:nvSpPr>
        <p:spPr>
          <a:xfrm>
            <a:off x="363983" y="2519309"/>
            <a:ext cx="7182036" cy="2387600"/>
          </a:xfrm>
        </p:spPr>
        <p:txBody>
          <a:bodyPr>
            <a:normAutofit/>
          </a:bodyPr>
          <a:lstStyle/>
          <a:p>
            <a:r>
              <a:rPr lang="en-US" dirty="0">
                <a:effectLst>
                  <a:outerShdw blurRad="38100" dist="38100" dir="2700000" algn="tl">
                    <a:srgbClr val="000000">
                      <a:alpha val="43137"/>
                    </a:srgbClr>
                  </a:outerShdw>
                </a:effectLst>
                <a:ea typeface="Source Sans Pro"/>
              </a:rPr>
              <a:t>Project Overview</a:t>
            </a:r>
            <a:endParaRPr lang="en-US" dirty="0">
              <a:effectLst>
                <a:outerShdw blurRad="38100" dist="38100" dir="2700000" algn="tl">
                  <a:srgbClr val="000000">
                    <a:alpha val="43137"/>
                  </a:srgbClr>
                </a:outerShdw>
              </a:effectLst>
            </a:endParaRPr>
          </a:p>
        </p:txBody>
      </p:sp>
      <p:sp>
        <p:nvSpPr>
          <p:cNvPr id="6" name="Subtitle 5">
            <a:extLst>
              <a:ext uri="{FF2B5EF4-FFF2-40B4-BE49-F238E27FC236}">
                <a16:creationId xmlns:a16="http://schemas.microsoft.com/office/drawing/2014/main" id="{906D49AD-3A72-6C5F-D2F5-ABDB57B894EB}"/>
              </a:ext>
            </a:extLst>
          </p:cNvPr>
          <p:cNvSpPr>
            <a:spLocks noGrp="1"/>
          </p:cNvSpPr>
          <p:nvPr>
            <p:ph type="subTitle" idx="1"/>
          </p:nvPr>
        </p:nvSpPr>
        <p:spPr>
          <a:xfrm>
            <a:off x="363983" y="4998984"/>
            <a:ext cx="6107837" cy="632605"/>
          </a:xfrm>
        </p:spPr>
        <p:txBody>
          <a:bodyPr vert="horz" lIns="91440" tIns="45720" rIns="91440" bIns="45720" rtlCol="0" anchor="t">
            <a:noAutofit/>
          </a:bodyPr>
          <a:lstStyle/>
          <a:p>
            <a:r>
              <a:rPr lang="en-US" dirty="0">
                <a:solidFill>
                  <a:srgbClr val="FFFFFF"/>
                </a:solidFill>
                <a:ea typeface="Source Sans Pro"/>
                <a:cs typeface="Calibri"/>
              </a:rPr>
              <a:t>Project Partner Workshop  |  May 29, 2026</a:t>
            </a:r>
          </a:p>
        </p:txBody>
      </p:sp>
    </p:spTree>
    <p:extLst>
      <p:ext uri="{BB962C8B-B14F-4D97-AF65-F5344CB8AC3E}">
        <p14:creationId xmlns:p14="http://schemas.microsoft.com/office/powerpoint/2010/main" val="311155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DC784-7D33-D975-7F0D-D306F6F679DC}"/>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F809648-5C1E-D4A5-B3DA-EBD8FFA12E4A}"/>
              </a:ext>
            </a:extLst>
          </p:cNvPr>
          <p:cNvSpPr txBox="1">
            <a:spLocks noGrp="1"/>
          </p:cNvSpPr>
          <p:nvPr>
            <p:ph type="title" idx="4294967295"/>
          </p:nvPr>
        </p:nvSpPr>
        <p:spPr>
          <a:xfrm>
            <a:off x="4590854" y="813546"/>
            <a:ext cx="6834334" cy="500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Source Sans Pro" panose="020B0503030403020204" pitchFamily="34" charset="0"/>
                <a:ea typeface="Source Sans Pro" panose="020B0503030403020204" pitchFamily="34" charset="0"/>
                <a:cs typeface="+mj-cs"/>
              </a:rPr>
              <a:t>PROJECT PARTNER WORKSHOP  |  May 29, 2026</a:t>
            </a:r>
          </a:p>
        </p:txBody>
      </p:sp>
      <p:sp>
        <p:nvSpPr>
          <p:cNvPr id="5" name="TextBox 4">
            <a:extLst>
              <a:ext uri="{FF2B5EF4-FFF2-40B4-BE49-F238E27FC236}">
                <a16:creationId xmlns:a16="http://schemas.microsoft.com/office/drawing/2014/main" id="{DBBE8A82-C3BA-77EC-711B-7585B8A8938F}"/>
              </a:ext>
            </a:extLst>
          </p:cNvPr>
          <p:cNvSpPr txBox="1"/>
          <p:nvPr/>
        </p:nvSpPr>
        <p:spPr>
          <a:xfrm>
            <a:off x="4590853" y="1205830"/>
            <a:ext cx="6975505" cy="4139595"/>
          </a:xfrm>
          <a:prstGeom prst="rect">
            <a:avLst/>
          </a:prstGeom>
          <a:noFill/>
        </p:spPr>
        <p:txBody>
          <a:bodyPr wrap="square" rtlCol="0">
            <a:spAutoFit/>
          </a:bodyPr>
          <a:lstStyle/>
          <a:p>
            <a:r>
              <a:rPr lang="en-US" sz="3600" b="1" dirty="0">
                <a:solidFill>
                  <a:schemeClr val="tx1">
                    <a:lumMod val="65000"/>
                    <a:lumOff val="35000"/>
                  </a:schemeClr>
                </a:solidFill>
                <a:latin typeface="Source Sans Pro" panose="020B0503030403020204" pitchFamily="34" charset="0"/>
                <a:ea typeface="Source Sans Pro" panose="020B0503030403020204" pitchFamily="34" charset="0"/>
              </a:rPr>
              <a:t>Agenda</a:t>
            </a:r>
            <a:endParaRPr lang="en-US" sz="2400" b="1" dirty="0">
              <a:solidFill>
                <a:schemeClr val="tx1">
                  <a:lumMod val="65000"/>
                  <a:lumOff val="35000"/>
                </a:schemeClr>
              </a:solidFill>
              <a:latin typeface="Source Sans Pro" panose="020B0503030403020204" pitchFamily="34" charset="0"/>
              <a:ea typeface="Source Sans Pro" panose="020B0503030403020204" pitchFamily="34" charset="0"/>
            </a:endParaRPr>
          </a:p>
          <a:p>
            <a:pPr>
              <a:spcAft>
                <a:spcPts val="600"/>
              </a:spcAft>
            </a:pPr>
            <a:endParaRPr lang="en-US" sz="2400" b="1" dirty="0">
              <a:solidFill>
                <a:srgbClr val="3C7DA7"/>
              </a:solidFill>
              <a:latin typeface="Source Sans Pro" panose="020B0503030403020204" pitchFamily="34" charset="0"/>
              <a:ea typeface="Source Sans Pro" panose="020B0503030403020204" pitchFamily="34" charset="0"/>
            </a:endParaRPr>
          </a:p>
          <a:p>
            <a:pPr lvl="0">
              <a:spcAft>
                <a:spcPts val="600"/>
              </a:spcAft>
            </a:pPr>
            <a:r>
              <a:rPr lang="en-US" sz="2400" dirty="0">
                <a:solidFill>
                  <a:srgbClr val="3C7DA7"/>
                </a:solidFill>
                <a:latin typeface="Source Sans Pro" panose="020B0503030403020204" pitchFamily="34" charset="0"/>
                <a:ea typeface="Source Sans Pro" panose="020B0503030403020204" pitchFamily="34" charset="0"/>
              </a:rPr>
              <a:t>Project Context</a:t>
            </a:r>
          </a:p>
          <a:p>
            <a:pPr lvl="0">
              <a:spcAft>
                <a:spcPts val="600"/>
              </a:spcAft>
            </a:pPr>
            <a:r>
              <a:rPr lang="en-US" sz="2400" dirty="0">
                <a:solidFill>
                  <a:srgbClr val="3C7DA7"/>
                </a:solidFill>
                <a:latin typeface="Source Sans Pro" panose="020B0503030403020204" pitchFamily="34" charset="0"/>
                <a:ea typeface="Source Sans Pro" panose="020B0503030403020204" pitchFamily="34" charset="0"/>
              </a:rPr>
              <a:t>Current Project Scope &amp; Schedule</a:t>
            </a:r>
          </a:p>
          <a:p>
            <a:pPr lvl="0">
              <a:spcAft>
                <a:spcPts val="600"/>
              </a:spcAft>
            </a:pPr>
            <a:r>
              <a:rPr lang="en-US" sz="2400" dirty="0">
                <a:solidFill>
                  <a:srgbClr val="3C7DA7"/>
                </a:solidFill>
                <a:latin typeface="Source Sans Pro" panose="020B0503030403020204" pitchFamily="34" charset="0"/>
                <a:ea typeface="Source Sans Pro" panose="020B0503030403020204" pitchFamily="34" charset="0"/>
              </a:rPr>
              <a:t>Alignment, Guideway &amp; Stops</a:t>
            </a:r>
          </a:p>
          <a:p>
            <a:pPr lvl="0">
              <a:spcAft>
                <a:spcPts val="600"/>
              </a:spcAft>
            </a:pPr>
            <a:r>
              <a:rPr lang="en-US" sz="2400" dirty="0">
                <a:solidFill>
                  <a:srgbClr val="3C7DA7"/>
                </a:solidFill>
                <a:latin typeface="Source Sans Pro" panose="020B0503030403020204" pitchFamily="34" charset="0"/>
                <a:ea typeface="Source Sans Pro" panose="020B0503030403020204" pitchFamily="34" charset="0"/>
              </a:rPr>
              <a:t>Approach to Traffic Analysis</a:t>
            </a:r>
          </a:p>
          <a:p>
            <a:pPr lvl="0">
              <a:spcAft>
                <a:spcPts val="600"/>
              </a:spcAft>
            </a:pPr>
            <a:r>
              <a:rPr lang="en-US" sz="2400" dirty="0">
                <a:solidFill>
                  <a:srgbClr val="3C7DA7"/>
                </a:solidFill>
                <a:latin typeface="Source Sans Pro" panose="020B0503030403020204" pitchFamily="34" charset="0"/>
                <a:ea typeface="Source Sans Pro" panose="020B0503030403020204" pitchFamily="34" charset="0"/>
              </a:rPr>
              <a:t>Roll Plot Review</a:t>
            </a:r>
          </a:p>
          <a:p>
            <a:pPr lvl="0">
              <a:spcAft>
                <a:spcPts val="600"/>
              </a:spcAft>
            </a:pPr>
            <a:r>
              <a:rPr lang="en-US" sz="2400" dirty="0">
                <a:solidFill>
                  <a:srgbClr val="3C7DA7"/>
                </a:solidFill>
                <a:latin typeface="Source Sans Pro" panose="020B0503030403020204" pitchFamily="34" charset="0"/>
                <a:ea typeface="Source Sans Pro" panose="020B0503030403020204" pitchFamily="34" charset="0"/>
              </a:rPr>
              <a:t>Partner Coordination </a:t>
            </a:r>
          </a:p>
          <a:p>
            <a:pPr lvl="0">
              <a:spcAft>
                <a:spcPts val="600"/>
              </a:spcAft>
            </a:pPr>
            <a:r>
              <a:rPr lang="en-US" sz="2400" dirty="0">
                <a:solidFill>
                  <a:srgbClr val="3C7DA7"/>
                </a:solidFill>
                <a:latin typeface="Source Sans Pro" panose="020B0503030403020204" pitchFamily="34" charset="0"/>
                <a:ea typeface="Source Sans Pro" panose="020B0503030403020204" pitchFamily="34" charset="0"/>
              </a:rPr>
              <a:t>Next Steps</a:t>
            </a:r>
          </a:p>
        </p:txBody>
      </p:sp>
      <p:sp>
        <p:nvSpPr>
          <p:cNvPr id="2" name="Slide Number Placeholder 1">
            <a:extLst>
              <a:ext uri="{FF2B5EF4-FFF2-40B4-BE49-F238E27FC236}">
                <a16:creationId xmlns:a16="http://schemas.microsoft.com/office/drawing/2014/main" id="{184D4C9D-E6B8-93FF-3619-865DB88125EF}"/>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3857177-A027-4CB4-8BAB-DE55ACA67B8F}" type="slidenum">
              <a:rPr lang="en-US" smtClean="0">
                <a:latin typeface="Aptos" panose="020B0004020202020204" pitchFamily="34" charset="0"/>
              </a:rPr>
              <a:t>2</a:t>
            </a:fld>
            <a:endParaRPr lang="en-US" dirty="0">
              <a:latin typeface="Aptos" panose="020B0004020202020204" pitchFamily="34" charset="0"/>
            </a:endParaRPr>
          </a:p>
        </p:txBody>
      </p:sp>
    </p:spTree>
    <p:extLst>
      <p:ext uri="{BB962C8B-B14F-4D97-AF65-F5344CB8AC3E}">
        <p14:creationId xmlns:p14="http://schemas.microsoft.com/office/powerpoint/2010/main" val="350425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53519-36EB-B43C-7B13-66185FFDA8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4ABFAB-2BD8-77A7-7F73-48515B637780}"/>
              </a:ext>
            </a:extLst>
          </p:cNvPr>
          <p:cNvSpPr>
            <a:spLocks noGrp="1"/>
          </p:cNvSpPr>
          <p:nvPr>
            <p:ph type="title"/>
          </p:nvPr>
        </p:nvSpPr>
        <p:spPr>
          <a:xfrm>
            <a:off x="831849" y="1709738"/>
            <a:ext cx="6169025" cy="2852737"/>
          </a:xfrm>
        </p:spPr>
        <p:txBody>
          <a:bodyPr>
            <a:normAutofit/>
          </a:bodyPr>
          <a:lstStyle/>
          <a:p>
            <a:r>
              <a:rPr lang="en-US" sz="6000" dirty="0">
                <a:effectLst>
                  <a:outerShdw blurRad="38100" dist="38100" dir="2700000" algn="tl">
                    <a:srgbClr val="000000">
                      <a:alpha val="43137"/>
                    </a:srgbClr>
                  </a:outerShdw>
                </a:effectLst>
                <a:ea typeface="Source Sans Pro"/>
              </a:rPr>
              <a:t>Project History</a:t>
            </a:r>
          </a:p>
        </p:txBody>
      </p:sp>
    </p:spTree>
    <p:extLst>
      <p:ext uri="{BB962C8B-B14F-4D97-AF65-F5344CB8AC3E}">
        <p14:creationId xmlns:p14="http://schemas.microsoft.com/office/powerpoint/2010/main" val="392508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018994-3E59-3E19-2B1C-B518D4B550E1}"/>
              </a:ext>
              <a:ext uri="{C183D7F6-B498-43B3-948B-1728B52AA6E4}">
                <adec:decorative xmlns:adec="http://schemas.microsoft.com/office/drawing/2017/decorative" val="1"/>
              </a:ext>
            </a:extLst>
          </p:cNvPr>
          <p:cNvSpPr>
            <a:spLocks noGrp="1"/>
          </p:cNvSpPr>
          <p:nvPr>
            <p:ph type="sldNum" sz="quarter" idx="12"/>
          </p:nvPr>
        </p:nvSpPr>
        <p:spPr>
          <a:xfrm>
            <a:off x="9130683" y="6356350"/>
            <a:ext cx="2743200" cy="365125"/>
          </a:xfrm>
        </p:spPr>
        <p:txBody>
          <a:bodyPr/>
          <a:lstStyle/>
          <a:p>
            <a:fld id="{D3857177-A027-4CB4-8BAB-DE55ACA67B8F}" type="slidenum">
              <a:rPr lang="en-US" smtClean="0">
                <a:latin typeface="Aptos" panose="020B0004020202020204" pitchFamily="34" charset="0"/>
              </a:rPr>
              <a:t>4</a:t>
            </a:fld>
            <a:endParaRPr lang="en-US" dirty="0">
              <a:latin typeface="Aptos" panose="020B0004020202020204" pitchFamily="34" charset="0"/>
            </a:endParaRPr>
          </a:p>
        </p:txBody>
      </p:sp>
      <p:pic>
        <p:nvPicPr>
          <p:cNvPr id="13" name="Picture 12">
            <a:extLst>
              <a:ext uri="{FF2B5EF4-FFF2-40B4-BE49-F238E27FC236}">
                <a16:creationId xmlns:a16="http://schemas.microsoft.com/office/drawing/2014/main" id="{59237337-B8D7-A735-C469-62A85FFF9C4F}"/>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l="7601" b="7601"/>
          <a:stretch>
            <a:fillRect/>
          </a:stretch>
        </p:blipFill>
        <p:spPr>
          <a:xfrm>
            <a:off x="7460904" y="1808651"/>
            <a:ext cx="1815349" cy="1215550"/>
          </a:xfrm>
          <a:prstGeom prst="rect">
            <a:avLst/>
          </a:prstGeom>
        </p:spPr>
      </p:pic>
      <p:pic>
        <p:nvPicPr>
          <p:cNvPr id="16" name="Picture 15">
            <a:extLst>
              <a:ext uri="{FF2B5EF4-FFF2-40B4-BE49-F238E27FC236}">
                <a16:creationId xmlns:a16="http://schemas.microsoft.com/office/drawing/2014/main" id="{65BB8880-F637-E9D0-7152-7E86045136E7}"/>
              </a:ext>
              <a:ext uri="{C183D7F6-B498-43B3-948B-1728B52AA6E4}">
                <adec:decorative xmlns:adec="http://schemas.microsoft.com/office/drawing/2017/decorative" val="1"/>
              </a:ext>
            </a:extLst>
          </p:cNvPr>
          <p:cNvPicPr>
            <a:picLocks noChangeAspect="1"/>
          </p:cNvPicPr>
          <p:nvPr/>
        </p:nvPicPr>
        <p:blipFill>
          <a:blip r:embed="rId4"/>
          <a:srcRect l="18103" t="40635" r="13921" b="8777"/>
          <a:stretch>
            <a:fillRect/>
          </a:stretch>
        </p:blipFill>
        <p:spPr>
          <a:xfrm>
            <a:off x="9369633" y="1808649"/>
            <a:ext cx="2413821" cy="1215549"/>
          </a:xfrm>
          <a:prstGeom prst="rect">
            <a:avLst/>
          </a:prstGeom>
        </p:spPr>
      </p:pic>
      <p:pic>
        <p:nvPicPr>
          <p:cNvPr id="1026" name="Picture 2">
            <a:extLst>
              <a:ext uri="{FF2B5EF4-FFF2-40B4-BE49-F238E27FC236}">
                <a16:creationId xmlns:a16="http://schemas.microsoft.com/office/drawing/2014/main" id="{F434D273-4962-0E5E-F905-DDDA9BDEE6B3}"/>
              </a:ex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l="14" t="24192" r="260" b="10932"/>
          <a:stretch>
            <a:fillRect/>
          </a:stretch>
        </p:blipFill>
        <p:spPr bwMode="auto">
          <a:xfrm>
            <a:off x="7460300" y="4753397"/>
            <a:ext cx="4323153" cy="155815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79996FCC-A0B5-C5F1-E599-09AE6991D7AE}"/>
              </a:ext>
              <a:ext uri="{C183D7F6-B498-43B3-948B-1728B52AA6E4}">
                <adec:decorative xmlns:adec="http://schemas.microsoft.com/office/drawing/2017/decorative" val="1"/>
              </a:ext>
            </a:extLst>
          </p:cNvPr>
          <p:cNvPicPr>
            <a:picLocks noChangeAspect="1"/>
          </p:cNvPicPr>
          <p:nvPr/>
        </p:nvPicPr>
        <p:blipFill>
          <a:blip r:embed="rId6"/>
          <a:srcRect l="11133" t="50717" r="863" b="1012"/>
          <a:stretch>
            <a:fillRect/>
          </a:stretch>
        </p:blipFill>
        <p:spPr>
          <a:xfrm>
            <a:off x="7460300" y="3110473"/>
            <a:ext cx="4323153" cy="1558157"/>
          </a:xfrm>
          <a:prstGeom prst="rect">
            <a:avLst/>
          </a:prstGeom>
        </p:spPr>
      </p:pic>
      <p:sp>
        <p:nvSpPr>
          <p:cNvPr id="4" name="Title 3">
            <a:extLst>
              <a:ext uri="{FF2B5EF4-FFF2-40B4-BE49-F238E27FC236}">
                <a16:creationId xmlns:a16="http://schemas.microsoft.com/office/drawing/2014/main" id="{909FB704-B964-B425-34B3-B2735CF63374}"/>
              </a:ext>
            </a:extLst>
          </p:cNvPr>
          <p:cNvSpPr>
            <a:spLocks noGrp="1"/>
          </p:cNvSpPr>
          <p:nvPr>
            <p:ph type="title"/>
          </p:nvPr>
        </p:nvSpPr>
        <p:spPr/>
        <p:txBody>
          <a:bodyPr>
            <a:normAutofit/>
          </a:bodyPr>
          <a:lstStyle/>
          <a:p>
            <a:r>
              <a:rPr lang="en-US" sz="1600" b="0" dirty="0">
                <a:solidFill>
                  <a:schemeClr val="tx1"/>
                </a:solidFill>
              </a:rPr>
              <a:t>PROJECT CONTEXT 1</a:t>
            </a:r>
          </a:p>
        </p:txBody>
      </p:sp>
      <p:sp>
        <p:nvSpPr>
          <p:cNvPr id="5" name="Content Placeholder 4">
            <a:extLst>
              <a:ext uri="{FF2B5EF4-FFF2-40B4-BE49-F238E27FC236}">
                <a16:creationId xmlns:a16="http://schemas.microsoft.com/office/drawing/2014/main" id="{828A45F3-2D06-F826-CE07-DED398FF7DD5}"/>
              </a:ext>
            </a:extLst>
          </p:cNvPr>
          <p:cNvSpPr>
            <a:spLocks noGrp="1"/>
          </p:cNvSpPr>
          <p:nvPr>
            <p:ph idx="1"/>
          </p:nvPr>
        </p:nvSpPr>
        <p:spPr>
          <a:xfrm>
            <a:off x="221943" y="1239697"/>
            <a:ext cx="7045632" cy="5618302"/>
          </a:xfrm>
        </p:spPr>
        <p:txBody>
          <a:bodyPr>
            <a:noAutofit/>
          </a:bodyPr>
          <a:lstStyle/>
          <a:p>
            <a:pPr>
              <a:lnSpc>
                <a:spcPct val="100000"/>
              </a:lnSpc>
              <a:spcBef>
                <a:spcPts val="0"/>
              </a:spcBef>
              <a:spcAft>
                <a:spcPts val="600"/>
              </a:spcAft>
            </a:pPr>
            <a:r>
              <a:rPr lang="en-US" dirty="0"/>
              <a:t>Streetcar History</a:t>
            </a:r>
          </a:p>
          <a:p>
            <a:pPr marL="4763" lvl="1" indent="0">
              <a:lnSpc>
                <a:spcPct val="100000"/>
              </a:lnSpc>
              <a:spcBef>
                <a:spcPts val="0"/>
              </a:spcBef>
              <a:spcAft>
                <a:spcPts val="300"/>
              </a:spcAft>
              <a:buNone/>
            </a:pPr>
            <a:r>
              <a:rPr lang="en-US" sz="1800" dirty="0"/>
              <a:t>FIRST GENERATION</a:t>
            </a:r>
          </a:p>
          <a:p>
            <a:pPr marL="576263" lvl="1" indent="-576263" defTabSz="801688">
              <a:lnSpc>
                <a:spcPct val="100000"/>
              </a:lnSpc>
              <a:spcBef>
                <a:spcPts val="0"/>
              </a:spcBef>
              <a:spcAft>
                <a:spcPts val="300"/>
              </a:spcAft>
              <a:buNone/>
              <a:tabLst>
                <a:tab pos="576263" algn="l"/>
              </a:tabLst>
            </a:pPr>
            <a:r>
              <a:rPr lang="en-US" dirty="0"/>
              <a:t>1885	</a:t>
            </a:r>
            <a:r>
              <a:rPr lang="en-US" b="0" dirty="0"/>
              <a:t>First generation wood-burning steam engines. Converted to electric power in 1893.  </a:t>
            </a:r>
          </a:p>
          <a:p>
            <a:pPr marL="576263" lvl="1" indent="-576263" defTabSz="801688">
              <a:lnSpc>
                <a:spcPct val="100000"/>
              </a:lnSpc>
              <a:spcBef>
                <a:spcPts val="0"/>
              </a:spcBef>
              <a:spcAft>
                <a:spcPts val="300"/>
              </a:spcAft>
              <a:buNone/>
              <a:tabLst>
                <a:tab pos="576263" algn="l"/>
              </a:tabLst>
            </a:pPr>
            <a:r>
              <a:rPr lang="en-US" dirty="0"/>
              <a:t>1926	</a:t>
            </a:r>
            <a:r>
              <a:rPr lang="en-US" b="0" dirty="0"/>
              <a:t>Carried 24 million passengers in 1926.</a:t>
            </a:r>
          </a:p>
          <a:p>
            <a:pPr marL="576263" lvl="1" indent="-576263" defTabSz="801688">
              <a:lnSpc>
                <a:spcPct val="100000"/>
              </a:lnSpc>
              <a:spcBef>
                <a:spcPts val="0"/>
              </a:spcBef>
              <a:spcAft>
                <a:spcPts val="300"/>
              </a:spcAft>
              <a:buNone/>
              <a:tabLst>
                <a:tab pos="576263" algn="l"/>
              </a:tabLst>
            </a:pPr>
            <a:r>
              <a:rPr lang="en-US" dirty="0"/>
              <a:t>1949	</a:t>
            </a:r>
            <a:r>
              <a:rPr lang="en-US" b="0" dirty="0"/>
              <a:t>Last vehicles removed from service.</a:t>
            </a:r>
          </a:p>
          <a:p>
            <a:pPr marL="633413" lvl="1" indent="-633413">
              <a:lnSpc>
                <a:spcPct val="100000"/>
              </a:lnSpc>
              <a:spcBef>
                <a:spcPts val="0"/>
              </a:spcBef>
              <a:spcAft>
                <a:spcPts val="300"/>
              </a:spcAft>
              <a:buNone/>
            </a:pPr>
            <a:endParaRPr lang="en-US" sz="600" dirty="0"/>
          </a:p>
          <a:p>
            <a:pPr marL="633413" lvl="1" indent="-633413">
              <a:lnSpc>
                <a:spcPct val="100000"/>
              </a:lnSpc>
              <a:spcBef>
                <a:spcPts val="0"/>
              </a:spcBef>
              <a:spcAft>
                <a:spcPts val="300"/>
              </a:spcAft>
              <a:buNone/>
            </a:pPr>
            <a:r>
              <a:rPr lang="en-US" sz="1800" dirty="0"/>
              <a:t>SECOND GENERATION</a:t>
            </a:r>
          </a:p>
          <a:p>
            <a:pPr marL="576263" lvl="1" indent="-576263" defTabSz="801688">
              <a:lnSpc>
                <a:spcPct val="100000"/>
              </a:lnSpc>
              <a:spcBef>
                <a:spcPts val="0"/>
              </a:spcBef>
              <a:spcAft>
                <a:spcPts val="300"/>
              </a:spcAft>
              <a:buNone/>
              <a:tabLst>
                <a:tab pos="576263" algn="l"/>
              </a:tabLst>
            </a:pPr>
            <a:r>
              <a:rPr lang="en-US" dirty="0"/>
              <a:t>2002	</a:t>
            </a:r>
            <a:r>
              <a:rPr lang="en-US" b="0" dirty="0"/>
              <a:t>Existing 2.4-mile system open.</a:t>
            </a:r>
          </a:p>
          <a:p>
            <a:pPr marL="576263" lvl="1" indent="-576263" defTabSz="801688">
              <a:lnSpc>
                <a:spcPct val="100000"/>
              </a:lnSpc>
              <a:spcBef>
                <a:spcPts val="0"/>
              </a:spcBef>
              <a:spcAft>
                <a:spcPts val="300"/>
              </a:spcAft>
              <a:buNone/>
              <a:tabLst>
                <a:tab pos="576263" algn="l"/>
              </a:tabLst>
            </a:pPr>
            <a:r>
              <a:rPr lang="en-US" dirty="0"/>
              <a:t>2010 	</a:t>
            </a:r>
            <a:r>
              <a:rPr lang="en-US" b="0" dirty="0"/>
              <a:t>Extension (0.33-mile) to Poe Garage completed.</a:t>
            </a:r>
          </a:p>
          <a:p>
            <a:pPr marL="576263" lvl="1" indent="-576263" defTabSz="801688">
              <a:lnSpc>
                <a:spcPct val="100000"/>
              </a:lnSpc>
              <a:spcBef>
                <a:spcPts val="0"/>
              </a:spcBef>
              <a:spcAft>
                <a:spcPts val="300"/>
              </a:spcAft>
              <a:buNone/>
              <a:tabLst>
                <a:tab pos="576263" algn="l"/>
              </a:tabLst>
            </a:pPr>
            <a:r>
              <a:rPr lang="en-US" dirty="0"/>
              <a:t>2014 	</a:t>
            </a:r>
            <a:r>
              <a:rPr lang="en-US" b="0" dirty="0"/>
              <a:t>HART explores extension and modernization alternatives.</a:t>
            </a:r>
          </a:p>
          <a:p>
            <a:pPr marL="576263" lvl="1" indent="-576263" defTabSz="801688">
              <a:lnSpc>
                <a:spcPct val="100000"/>
              </a:lnSpc>
              <a:spcBef>
                <a:spcPts val="0"/>
              </a:spcBef>
              <a:spcAft>
                <a:spcPts val="300"/>
              </a:spcAft>
              <a:buNone/>
              <a:tabLst>
                <a:tab pos="576263" algn="l"/>
              </a:tabLst>
            </a:pPr>
            <a:r>
              <a:rPr lang="en-US" dirty="0"/>
              <a:t>2017 	</a:t>
            </a:r>
            <a:r>
              <a:rPr lang="en-US" b="0" dirty="0"/>
              <a:t>City launches extension and modernization study.</a:t>
            </a:r>
          </a:p>
          <a:p>
            <a:pPr marL="576263" lvl="1" indent="-576263" defTabSz="801688">
              <a:lnSpc>
                <a:spcPct val="100000"/>
              </a:lnSpc>
              <a:spcBef>
                <a:spcPts val="0"/>
              </a:spcBef>
              <a:spcAft>
                <a:spcPts val="300"/>
              </a:spcAft>
              <a:buNone/>
              <a:tabLst>
                <a:tab pos="576263" algn="l"/>
              </a:tabLst>
            </a:pPr>
            <a:r>
              <a:rPr lang="en-US" dirty="0"/>
              <a:t>2018 	</a:t>
            </a:r>
            <a:r>
              <a:rPr lang="en-US" b="0" dirty="0"/>
              <a:t>Approved for Entry into FTA Small Starts Project Development (06.15.18).</a:t>
            </a:r>
          </a:p>
          <a:p>
            <a:pPr marL="576263" lvl="1" indent="-576263" defTabSz="801688">
              <a:lnSpc>
                <a:spcPct val="100000"/>
              </a:lnSpc>
              <a:spcBef>
                <a:spcPts val="0"/>
              </a:spcBef>
              <a:spcAft>
                <a:spcPts val="300"/>
              </a:spcAft>
              <a:buNone/>
              <a:tabLst>
                <a:tab pos="576263" algn="l"/>
              </a:tabLst>
            </a:pPr>
            <a:r>
              <a:rPr lang="en-US" dirty="0"/>
              <a:t>2020 	</a:t>
            </a:r>
            <a:r>
              <a:rPr lang="en-US" b="0" dirty="0"/>
              <a:t>FTA SSGA Ratings Request Submittal (08.28.20).</a:t>
            </a:r>
          </a:p>
          <a:p>
            <a:pPr marL="576263" lvl="1" indent="-576263" defTabSz="801688">
              <a:lnSpc>
                <a:spcPct val="100000"/>
              </a:lnSpc>
              <a:spcBef>
                <a:spcPts val="0"/>
              </a:spcBef>
              <a:spcAft>
                <a:spcPts val="300"/>
              </a:spcAft>
              <a:buNone/>
              <a:tabLst>
                <a:tab pos="576263" algn="l"/>
              </a:tabLst>
            </a:pPr>
            <a:r>
              <a:rPr lang="en-US" dirty="0"/>
              <a:t>2021 	</a:t>
            </a:r>
            <a:r>
              <a:rPr lang="en-US" b="0" dirty="0"/>
              <a:t>Local funding source (AFT surtax revenue) invalidated.</a:t>
            </a:r>
          </a:p>
          <a:p>
            <a:pPr marL="576263" lvl="1" indent="-576263" defTabSz="801688">
              <a:lnSpc>
                <a:spcPct val="100000"/>
              </a:lnSpc>
              <a:spcBef>
                <a:spcPts val="0"/>
              </a:spcBef>
              <a:spcAft>
                <a:spcPts val="300"/>
              </a:spcAft>
              <a:buNone/>
              <a:tabLst>
                <a:tab pos="576263" algn="l"/>
              </a:tabLst>
            </a:pPr>
            <a:r>
              <a:rPr lang="en-US" dirty="0"/>
              <a:t>2025 	</a:t>
            </a:r>
            <a:r>
              <a:rPr lang="en-US" b="0" dirty="0"/>
              <a:t>Removed from FTA Small Starts Project Development. City restarts project to explore extension alternatives, screen impacts, and prepare for reentry into FTA Small Starts Project Development.</a:t>
            </a:r>
          </a:p>
          <a:p>
            <a:pPr>
              <a:spcBef>
                <a:spcPts val="0"/>
              </a:spcBef>
              <a:spcAft>
                <a:spcPts val="300"/>
              </a:spcAft>
            </a:pPr>
            <a:endParaRPr lang="en-US" dirty="0"/>
          </a:p>
          <a:p>
            <a:endParaRPr lang="en-US" dirty="0"/>
          </a:p>
        </p:txBody>
      </p:sp>
    </p:spTree>
    <p:extLst>
      <p:ext uri="{BB962C8B-B14F-4D97-AF65-F5344CB8AC3E}">
        <p14:creationId xmlns:p14="http://schemas.microsoft.com/office/powerpoint/2010/main" val="248833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DD6E3-F877-9D7F-CB4A-64BEB0F8C3D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EB3388-A5C4-1A8A-5EBB-8506EF9107E6}"/>
              </a:ext>
              <a:ext uri="{C183D7F6-B498-43B3-948B-1728B52AA6E4}">
                <adec:decorative xmlns:adec="http://schemas.microsoft.com/office/drawing/2017/decorative" val="1"/>
              </a:ext>
            </a:extLst>
          </p:cNvPr>
          <p:cNvSpPr>
            <a:spLocks noGrp="1"/>
          </p:cNvSpPr>
          <p:nvPr>
            <p:ph type="sldNum" sz="quarter" idx="12"/>
          </p:nvPr>
        </p:nvSpPr>
        <p:spPr>
          <a:xfrm>
            <a:off x="9130683" y="6356350"/>
            <a:ext cx="2743200" cy="365125"/>
          </a:xfrm>
        </p:spPr>
        <p:txBody>
          <a:bodyPr/>
          <a:lstStyle/>
          <a:p>
            <a:fld id="{D3857177-A027-4CB4-8BAB-DE55ACA67B8F}" type="slidenum">
              <a:rPr lang="en-US" smtClean="0">
                <a:latin typeface="Aptos" panose="020B0004020202020204" pitchFamily="34" charset="0"/>
              </a:rPr>
              <a:t>5</a:t>
            </a:fld>
            <a:endParaRPr lang="en-US">
              <a:latin typeface="Aptos" panose="020B0004020202020204" pitchFamily="34" charset="0"/>
            </a:endParaRPr>
          </a:p>
        </p:txBody>
      </p:sp>
      <p:sp>
        <p:nvSpPr>
          <p:cNvPr id="4" name="Title 3">
            <a:extLst>
              <a:ext uri="{FF2B5EF4-FFF2-40B4-BE49-F238E27FC236}">
                <a16:creationId xmlns:a16="http://schemas.microsoft.com/office/drawing/2014/main" id="{AFA66DBD-AA0D-19B8-5EDE-BF1E44F55441}"/>
              </a:ext>
            </a:extLst>
          </p:cNvPr>
          <p:cNvSpPr>
            <a:spLocks noGrp="1"/>
          </p:cNvSpPr>
          <p:nvPr>
            <p:ph type="title"/>
          </p:nvPr>
        </p:nvSpPr>
        <p:spPr/>
        <p:txBody>
          <a:bodyPr>
            <a:normAutofit/>
          </a:bodyPr>
          <a:lstStyle/>
          <a:p>
            <a:r>
              <a:rPr lang="en-US" sz="1600" b="0" dirty="0">
                <a:solidFill>
                  <a:schemeClr val="tx1"/>
                </a:solidFill>
              </a:rPr>
              <a:t>PROJECT CONTEXT 2</a:t>
            </a:r>
          </a:p>
        </p:txBody>
      </p:sp>
      <p:pic>
        <p:nvPicPr>
          <p:cNvPr id="7" name="Picture 6" descr="Bar chart titled “Ridership, FY18 to FY25” comparing monthly transit ridership from October through September across multiple fiscal years. The chart shows overall ridership growth from approximately 300,000 annual riders in FY18 to more than 1.3 million in FY25, highlights a COVID-related low point in April 2020 with 14,078 riders, and identifies March 2025 as the peak month with 143,252 riders.">
            <a:extLst>
              <a:ext uri="{FF2B5EF4-FFF2-40B4-BE49-F238E27FC236}">
                <a16:creationId xmlns:a16="http://schemas.microsoft.com/office/drawing/2014/main" id="{4BD7C0E0-0081-8490-C934-EF9E35E06B38}"/>
              </a:ext>
            </a:extLst>
          </p:cNvPr>
          <p:cNvPicPr>
            <a:picLocks noChangeAspect="1"/>
          </p:cNvPicPr>
          <p:nvPr/>
        </p:nvPicPr>
        <p:blipFill>
          <a:blip r:embed="rId3"/>
          <a:stretch>
            <a:fillRect/>
          </a:stretch>
        </p:blipFill>
        <p:spPr>
          <a:xfrm>
            <a:off x="221942" y="1089942"/>
            <a:ext cx="11562545" cy="5371183"/>
          </a:xfrm>
          <a:prstGeom prst="rect">
            <a:avLst/>
          </a:prstGeom>
        </p:spPr>
      </p:pic>
      <p:sp>
        <p:nvSpPr>
          <p:cNvPr id="3" name="Rectangle 2">
            <a:extLst>
              <a:ext uri="{FF2B5EF4-FFF2-40B4-BE49-F238E27FC236}">
                <a16:creationId xmlns:a16="http://schemas.microsoft.com/office/drawing/2014/main" id="{C7DD1CFF-D0E5-90A1-210C-C1A5427517FF}"/>
              </a:ext>
              <a:ext uri="{C183D7F6-B498-43B3-948B-1728B52AA6E4}">
                <adec:decorative xmlns:adec="http://schemas.microsoft.com/office/drawing/2017/decorative" val="1"/>
              </a:ext>
            </a:extLst>
          </p:cNvPr>
          <p:cNvSpPr/>
          <p:nvPr/>
        </p:nvSpPr>
        <p:spPr>
          <a:xfrm>
            <a:off x="11284373" y="6163733"/>
            <a:ext cx="311574" cy="297392"/>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171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B49C4-EC38-DABB-5A54-464C3C810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745D3F-EE08-749E-6210-C156BB36F5C2}"/>
              </a:ext>
            </a:extLst>
          </p:cNvPr>
          <p:cNvSpPr>
            <a:spLocks noGrp="1"/>
          </p:cNvSpPr>
          <p:nvPr>
            <p:ph type="title"/>
          </p:nvPr>
        </p:nvSpPr>
        <p:spPr>
          <a:xfrm>
            <a:off x="831849" y="1709738"/>
            <a:ext cx="7081867" cy="2852737"/>
          </a:xfrm>
        </p:spPr>
        <p:txBody>
          <a:bodyPr>
            <a:normAutofit/>
          </a:bodyPr>
          <a:lstStyle/>
          <a:p>
            <a:r>
              <a:rPr lang="en-US" sz="6000" dirty="0">
                <a:effectLst>
                  <a:outerShdw blurRad="38100" dist="38100" dir="2700000" algn="tl">
                    <a:srgbClr val="000000">
                      <a:alpha val="43137"/>
                    </a:srgbClr>
                  </a:outerShdw>
                </a:effectLst>
                <a:ea typeface="Source Sans Pro"/>
              </a:rPr>
              <a:t>Current Project Scope &amp; Schedule</a:t>
            </a:r>
          </a:p>
        </p:txBody>
      </p:sp>
    </p:spTree>
    <p:extLst>
      <p:ext uri="{BB962C8B-B14F-4D97-AF65-F5344CB8AC3E}">
        <p14:creationId xmlns:p14="http://schemas.microsoft.com/office/powerpoint/2010/main" val="304573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D1B3-D74D-011C-555A-F5AA59D7170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1969E4E-DDB2-FC5B-B28F-16E12BC2370F}"/>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t="39747" b="1737"/>
          <a:stretch>
            <a:fillRect/>
          </a:stretch>
        </p:blipFill>
        <p:spPr>
          <a:xfrm>
            <a:off x="6750709" y="1335416"/>
            <a:ext cx="5029200" cy="1961883"/>
          </a:xfrm>
          <a:prstGeom prst="rect">
            <a:avLst/>
          </a:prstGeom>
        </p:spPr>
      </p:pic>
      <p:pic>
        <p:nvPicPr>
          <p:cNvPr id="12" name="Picture 11">
            <a:extLst>
              <a:ext uri="{FF2B5EF4-FFF2-40B4-BE49-F238E27FC236}">
                <a16:creationId xmlns:a16="http://schemas.microsoft.com/office/drawing/2014/main" id="{055B250B-8D45-CB18-238C-A6D83C498BD1}"/>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t="32784" r="11021" b="15181"/>
          <a:stretch>
            <a:fillRect/>
          </a:stretch>
        </p:blipFill>
        <p:spPr>
          <a:xfrm>
            <a:off x="6750707" y="3743840"/>
            <a:ext cx="5029200" cy="1961886"/>
          </a:xfrm>
          <a:prstGeom prst="rect">
            <a:avLst/>
          </a:prstGeom>
        </p:spPr>
      </p:pic>
      <p:pic>
        <p:nvPicPr>
          <p:cNvPr id="16" name="Graphic 15">
            <a:extLst>
              <a:ext uri="{FF2B5EF4-FFF2-40B4-BE49-F238E27FC236}">
                <a16:creationId xmlns:a16="http://schemas.microsoft.com/office/drawing/2014/main" id="{32899C98-9AA5-33D8-F5DB-B0E0B7593C2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07206" y="1097970"/>
            <a:ext cx="687003" cy="687003"/>
          </a:xfrm>
          <a:prstGeom prst="rect">
            <a:avLst/>
          </a:prstGeom>
        </p:spPr>
      </p:pic>
      <p:pic>
        <p:nvPicPr>
          <p:cNvPr id="19" name="Graphic 18">
            <a:extLst>
              <a:ext uri="{FF2B5EF4-FFF2-40B4-BE49-F238E27FC236}">
                <a16:creationId xmlns:a16="http://schemas.microsoft.com/office/drawing/2014/main" id="{F61137DD-4477-0AD8-EC71-0C28401E6B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53963" y="3486271"/>
            <a:ext cx="687003" cy="687003"/>
          </a:xfrm>
          <a:prstGeom prst="rect">
            <a:avLst/>
          </a:prstGeom>
        </p:spPr>
      </p:pic>
      <p:sp>
        <p:nvSpPr>
          <p:cNvPr id="2" name="Slide Number Placeholder 1">
            <a:extLst>
              <a:ext uri="{FF2B5EF4-FFF2-40B4-BE49-F238E27FC236}">
                <a16:creationId xmlns:a16="http://schemas.microsoft.com/office/drawing/2014/main" id="{25061A42-058D-5AAD-B139-CD6EE5F57E83}"/>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latin typeface="Aptos" panose="020B0004020202020204" pitchFamily="34" charset="0"/>
              </a:rPr>
              <a:t>7</a:t>
            </a:fld>
            <a:endParaRPr lang="en-US" dirty="0">
              <a:latin typeface="Aptos" panose="020B0004020202020204" pitchFamily="34" charset="0"/>
            </a:endParaRPr>
          </a:p>
        </p:txBody>
      </p:sp>
      <p:grpSp>
        <p:nvGrpSpPr>
          <p:cNvPr id="3" name="Group 2">
            <a:extLst>
              <a:ext uri="{FF2B5EF4-FFF2-40B4-BE49-F238E27FC236}">
                <a16:creationId xmlns:a16="http://schemas.microsoft.com/office/drawing/2014/main" id="{27A45047-745D-5105-A8D7-4ECB049D42F7}"/>
              </a:ext>
              <a:ext uri="{C183D7F6-B498-43B3-948B-1728B52AA6E4}">
                <adec:decorative xmlns:adec="http://schemas.microsoft.com/office/drawing/2017/decorative" val="1"/>
              </a:ext>
            </a:extLst>
          </p:cNvPr>
          <p:cNvGrpSpPr/>
          <p:nvPr/>
        </p:nvGrpSpPr>
        <p:grpSpPr>
          <a:xfrm>
            <a:off x="-980632" y="6993449"/>
            <a:ext cx="13400567" cy="4011366"/>
            <a:chOff x="-818707" y="383099"/>
            <a:chExt cx="13400567" cy="4011366"/>
          </a:xfrm>
        </p:grpSpPr>
        <p:cxnSp>
          <p:nvCxnSpPr>
            <p:cNvPr id="6" name="Straight Connector 5">
              <a:extLst>
                <a:ext uri="{FF2B5EF4-FFF2-40B4-BE49-F238E27FC236}">
                  <a16:creationId xmlns:a16="http://schemas.microsoft.com/office/drawing/2014/main" id="{94A9ABED-47A0-483A-0A0B-F283BDA4E25B}"/>
                </a:ext>
              </a:extLst>
            </p:cNvPr>
            <p:cNvCxnSpPr/>
            <p:nvPr/>
          </p:nvCxnSpPr>
          <p:spPr>
            <a:xfrm>
              <a:off x="-818707" y="1024596"/>
              <a:ext cx="13248168" cy="0"/>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1066EB8-88FF-964E-DFB3-CE44BE1B549A}"/>
                </a:ext>
              </a:extLst>
            </p:cNvPr>
            <p:cNvCxnSpPr/>
            <p:nvPr/>
          </p:nvCxnSpPr>
          <p:spPr>
            <a:xfrm>
              <a:off x="-666308" y="1321542"/>
              <a:ext cx="13248168" cy="0"/>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1E27ED2-0CD1-1A4B-769E-6D1236D6A0B7}"/>
                </a:ext>
              </a:extLst>
            </p:cNvPr>
            <p:cNvCxnSpPr>
              <a:cxnSpLocks/>
            </p:cNvCxnSpPr>
            <p:nvPr/>
          </p:nvCxnSpPr>
          <p:spPr>
            <a:xfrm flipV="1">
              <a:off x="11779909" y="383099"/>
              <a:ext cx="0" cy="4011366"/>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4" name="Title 3">
            <a:extLst>
              <a:ext uri="{FF2B5EF4-FFF2-40B4-BE49-F238E27FC236}">
                <a16:creationId xmlns:a16="http://schemas.microsoft.com/office/drawing/2014/main" id="{87B82F6C-BD5E-2722-00F6-A2791550FC68}"/>
              </a:ext>
            </a:extLst>
          </p:cNvPr>
          <p:cNvSpPr>
            <a:spLocks noGrp="1"/>
          </p:cNvSpPr>
          <p:nvPr>
            <p:ph type="title"/>
          </p:nvPr>
        </p:nvSpPr>
        <p:spPr/>
        <p:txBody>
          <a:bodyPr>
            <a:normAutofit/>
          </a:bodyPr>
          <a:lstStyle/>
          <a:p>
            <a:r>
              <a:rPr lang="en-US" sz="1600" b="0" dirty="0"/>
              <a:t>CURRENT PROJECT 1</a:t>
            </a:r>
          </a:p>
        </p:txBody>
      </p:sp>
      <p:sp>
        <p:nvSpPr>
          <p:cNvPr id="5" name="Content Placeholder 4">
            <a:extLst>
              <a:ext uri="{FF2B5EF4-FFF2-40B4-BE49-F238E27FC236}">
                <a16:creationId xmlns:a16="http://schemas.microsoft.com/office/drawing/2014/main" id="{AB70EE09-6580-FD85-6505-FB96480AD2F5}"/>
              </a:ext>
            </a:extLst>
          </p:cNvPr>
          <p:cNvSpPr>
            <a:spLocks noGrp="1"/>
          </p:cNvSpPr>
          <p:nvPr>
            <p:ph idx="1"/>
          </p:nvPr>
        </p:nvSpPr>
        <p:spPr>
          <a:xfrm>
            <a:off x="221943" y="1239698"/>
            <a:ext cx="6232020" cy="4351338"/>
          </a:xfrm>
        </p:spPr>
        <p:txBody>
          <a:bodyPr/>
          <a:lstStyle/>
          <a:p>
            <a:r>
              <a:rPr lang="en-US" dirty="0"/>
              <a:t>What’s Changing &amp; Why?</a:t>
            </a:r>
          </a:p>
          <a:p>
            <a:pPr marL="233363" lvl="1"/>
            <a:r>
              <a:rPr lang="en-US" dirty="0"/>
              <a:t>Shift in Approach</a:t>
            </a:r>
          </a:p>
          <a:p>
            <a:pPr marL="461963" lvl="2" indent="0">
              <a:buNone/>
            </a:pPr>
            <a:r>
              <a:rPr lang="en-US" dirty="0"/>
              <a:t>Move away from modernization of existing system and extension. Previous project called for new vehicles, reconstruction of stops, modification of maintenance facility, and extension to Palm Avenue.</a:t>
            </a:r>
          </a:p>
          <a:p>
            <a:pPr marL="233363" lvl="1"/>
            <a:r>
              <a:rPr lang="en-US" dirty="0"/>
              <a:t>Cost-Factors Driving Change</a:t>
            </a:r>
          </a:p>
          <a:p>
            <a:pPr marL="461963" lvl="2" indent="0">
              <a:buNone/>
            </a:pPr>
            <a:r>
              <a:rPr lang="en-US" dirty="0"/>
              <a:t>Leverage existing replica fleet and infrastructure to expand service and minimize costs per mile of service.</a:t>
            </a:r>
          </a:p>
          <a:p>
            <a:pPr marL="233363" lvl="1"/>
            <a:r>
              <a:rPr lang="en-US" dirty="0"/>
              <a:t>Expand Reach</a:t>
            </a:r>
          </a:p>
          <a:p>
            <a:pPr marL="461963" lvl="2" indent="0">
              <a:buNone/>
            </a:pPr>
            <a:r>
              <a:rPr lang="en-US" b="0" dirty="0"/>
              <a:t>With reduced costs, explore extending service north to Columbus Avenue.</a:t>
            </a:r>
            <a:endParaRPr lang="en-US" dirty="0"/>
          </a:p>
        </p:txBody>
      </p:sp>
    </p:spTree>
    <p:extLst>
      <p:ext uri="{BB962C8B-B14F-4D97-AF65-F5344CB8AC3E}">
        <p14:creationId xmlns:p14="http://schemas.microsoft.com/office/powerpoint/2010/main" val="2250968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7A4FF-53BC-362D-7702-52485BC4044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1C4893-4AE2-3BE1-3922-922C2FB00DC4}"/>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latin typeface="Aptos" panose="020B0004020202020204" pitchFamily="34" charset="0"/>
              </a:rPr>
              <a:t>8</a:t>
            </a:fld>
            <a:endParaRPr lang="en-US">
              <a:latin typeface="Aptos" panose="020B0004020202020204" pitchFamily="34" charset="0"/>
            </a:endParaRPr>
          </a:p>
        </p:txBody>
      </p:sp>
      <p:sp>
        <p:nvSpPr>
          <p:cNvPr id="2" name="Rectangle 1">
            <a:extLst>
              <a:ext uri="{FF2B5EF4-FFF2-40B4-BE49-F238E27FC236}">
                <a16:creationId xmlns:a16="http://schemas.microsoft.com/office/drawing/2014/main" id="{FF83AAFE-49A5-5EF7-55C7-B1D9FEAA7A48}"/>
              </a:ext>
              <a:ext uri="{C183D7F6-B498-43B3-948B-1728B52AA6E4}">
                <adec:decorative xmlns:adec="http://schemas.microsoft.com/office/drawing/2017/decorative" val="1"/>
              </a:ext>
            </a:extLst>
          </p:cNvPr>
          <p:cNvSpPr/>
          <p:nvPr/>
        </p:nvSpPr>
        <p:spPr>
          <a:xfrm>
            <a:off x="10572750" y="4514850"/>
            <a:ext cx="1616382" cy="22066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BB46DD65-755E-6859-5B21-FF40E9E23E77}"/>
              </a:ext>
              <a:ext uri="{C183D7F6-B498-43B3-948B-1728B52AA6E4}">
                <adec:decorative xmlns:adec="http://schemas.microsoft.com/office/drawing/2017/decorative" val="1"/>
              </a:ext>
            </a:extLst>
          </p:cNvPr>
          <p:cNvCxnSpPr>
            <a:cxnSpLocks/>
          </p:cNvCxnSpPr>
          <p:nvPr/>
        </p:nvCxnSpPr>
        <p:spPr>
          <a:xfrm>
            <a:off x="6450767" y="1981200"/>
            <a:ext cx="149902" cy="0"/>
          </a:xfrm>
          <a:prstGeom prst="line">
            <a:avLst/>
          </a:prstGeom>
          <a:ln w="6350">
            <a:solidFill>
              <a:srgbClr val="EBEBEB"/>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ADE53DB-0786-BBA3-5E12-7589079BCC6B}"/>
              </a:ext>
              <a:ext uri="{C183D7F6-B498-43B3-948B-1728B52AA6E4}">
                <adec:decorative xmlns:adec="http://schemas.microsoft.com/office/drawing/2017/decorative" val="1"/>
              </a:ext>
            </a:extLst>
          </p:cNvPr>
          <p:cNvCxnSpPr>
            <a:cxnSpLocks/>
          </p:cNvCxnSpPr>
          <p:nvPr/>
        </p:nvCxnSpPr>
        <p:spPr>
          <a:xfrm>
            <a:off x="6772938" y="1985962"/>
            <a:ext cx="97436" cy="0"/>
          </a:xfrm>
          <a:prstGeom prst="line">
            <a:avLst/>
          </a:prstGeom>
          <a:ln w="6350">
            <a:solidFill>
              <a:srgbClr val="EBEBEB"/>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AB01C8F-BA06-3550-83A9-87A2E211FDDB}"/>
              </a:ext>
              <a:ext uri="{C183D7F6-B498-43B3-948B-1728B52AA6E4}">
                <adec:decorative xmlns:adec="http://schemas.microsoft.com/office/drawing/2017/decorative" val="1"/>
              </a:ext>
            </a:extLst>
          </p:cNvPr>
          <p:cNvCxnSpPr>
            <a:cxnSpLocks/>
          </p:cNvCxnSpPr>
          <p:nvPr/>
        </p:nvCxnSpPr>
        <p:spPr>
          <a:xfrm>
            <a:off x="7037881" y="1994059"/>
            <a:ext cx="577122" cy="1"/>
          </a:xfrm>
          <a:prstGeom prst="line">
            <a:avLst/>
          </a:prstGeom>
          <a:ln w="6350">
            <a:solidFill>
              <a:srgbClr val="EBEBEB"/>
            </a:solidFill>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60794E7E-3BC1-AFDB-224B-EA0D4943C409}"/>
              </a:ext>
            </a:extLst>
          </p:cNvPr>
          <p:cNvSpPr>
            <a:spLocks noGrp="1"/>
          </p:cNvSpPr>
          <p:nvPr>
            <p:ph type="title"/>
          </p:nvPr>
        </p:nvSpPr>
        <p:spPr/>
        <p:txBody>
          <a:bodyPr>
            <a:normAutofit/>
          </a:bodyPr>
          <a:lstStyle/>
          <a:p>
            <a:r>
              <a:rPr lang="en-US" sz="1600" b="0" dirty="0"/>
              <a:t>CURRENT PROJECT 2</a:t>
            </a:r>
          </a:p>
        </p:txBody>
      </p:sp>
      <p:sp>
        <p:nvSpPr>
          <p:cNvPr id="5" name="Content Placeholder 4">
            <a:extLst>
              <a:ext uri="{FF2B5EF4-FFF2-40B4-BE49-F238E27FC236}">
                <a16:creationId xmlns:a16="http://schemas.microsoft.com/office/drawing/2014/main" id="{C8AE4651-9A4B-9695-7FA1-2DB063DC66C9}"/>
              </a:ext>
            </a:extLst>
          </p:cNvPr>
          <p:cNvSpPr>
            <a:spLocks noGrp="1"/>
          </p:cNvSpPr>
          <p:nvPr>
            <p:ph idx="1"/>
          </p:nvPr>
        </p:nvSpPr>
        <p:spPr>
          <a:xfrm>
            <a:off x="221942" y="1239697"/>
            <a:ext cx="4880435" cy="5358479"/>
          </a:xfrm>
        </p:spPr>
        <p:txBody>
          <a:bodyPr>
            <a:normAutofit/>
          </a:bodyPr>
          <a:lstStyle/>
          <a:p>
            <a:pPr indent="-685800"/>
            <a:r>
              <a:rPr lang="en-US" dirty="0">
                <a:latin typeface=""/>
                <a:ea typeface="Source Sans Pro"/>
              </a:rPr>
              <a:t>Extension Objectives</a:t>
            </a:r>
          </a:p>
          <a:p>
            <a:pPr marL="233363" lvl="1"/>
            <a:r>
              <a:rPr lang="en-US" dirty="0">
                <a:latin typeface=""/>
              </a:rPr>
              <a:t>Connect Downtown Districts</a:t>
            </a:r>
          </a:p>
          <a:p>
            <a:pPr marL="461963" lvl="2" indent="0">
              <a:buNone/>
            </a:pPr>
            <a:r>
              <a:rPr lang="en-US" b="0" dirty="0">
                <a:latin typeface=""/>
              </a:rPr>
              <a:t>Bridge physical barriers restricting easy movement between key destinations across greater Downtown Tampa, Tampa Heights, and Ybor City.</a:t>
            </a:r>
          </a:p>
          <a:p>
            <a:pPr marL="233363" lvl="1"/>
            <a:r>
              <a:rPr lang="en-US" dirty="0">
                <a:latin typeface=""/>
              </a:rPr>
              <a:t>Expand Sustainable Transportation Choices</a:t>
            </a:r>
          </a:p>
          <a:p>
            <a:pPr marL="461963" lvl="2" indent="0">
              <a:buNone/>
            </a:pPr>
            <a:r>
              <a:rPr lang="en-US" dirty="0">
                <a:latin typeface=""/>
              </a:rPr>
              <a:t>Provide new mobility alternative to ease the burden on congested streets and better serve rapid increases in population, jobs, and visitors.</a:t>
            </a:r>
            <a:endParaRPr lang="en-US" b="0" dirty="0">
              <a:latin typeface=""/>
            </a:endParaRPr>
          </a:p>
          <a:p>
            <a:pPr marL="233363" lvl="1"/>
            <a:r>
              <a:rPr lang="en-US" dirty="0">
                <a:latin typeface=""/>
              </a:rPr>
              <a:t>Improve First/Last Mile Service</a:t>
            </a:r>
          </a:p>
          <a:p>
            <a:pPr marL="461963" lvl="2" indent="0">
              <a:buNone/>
            </a:pPr>
            <a:r>
              <a:rPr lang="en-US" b="0" dirty="0">
                <a:latin typeface=""/>
              </a:rPr>
              <a:t>Connect critical </a:t>
            </a:r>
            <a:r>
              <a:rPr lang="en-US" dirty="0">
                <a:latin typeface=""/>
              </a:rPr>
              <a:t>r</a:t>
            </a:r>
            <a:r>
              <a:rPr lang="en-US" b="0" dirty="0">
                <a:latin typeface=""/>
              </a:rPr>
              <a:t>egional transportation hubs, including Marion Transit Center and Union Station, </a:t>
            </a:r>
            <a:r>
              <a:rPr lang="en-US" dirty="0">
                <a:latin typeface=""/>
              </a:rPr>
              <a:t>and address the absence of </a:t>
            </a:r>
            <a:r>
              <a:rPr lang="en-US" b="0" dirty="0">
                <a:latin typeface=""/>
              </a:rPr>
              <a:t>reliable short distance mobility options.</a:t>
            </a:r>
          </a:p>
          <a:p>
            <a:pPr marL="233363" lvl="1"/>
            <a:r>
              <a:rPr lang="en-US" dirty="0">
                <a:latin typeface=""/>
              </a:rPr>
              <a:t>Support Economic Development</a:t>
            </a:r>
          </a:p>
          <a:p>
            <a:pPr marL="461963" lvl="2" indent="0">
              <a:buNone/>
            </a:pPr>
            <a:r>
              <a:rPr lang="en-US" b="0" dirty="0">
                <a:latin typeface=""/>
              </a:rPr>
              <a:t>Unlock the value of strategically located but underdeveloped districts by connecting key destinations and parking resources across greater Downtown.</a:t>
            </a:r>
            <a:endParaRPr lang="en-US" dirty="0">
              <a:latin typeface=""/>
            </a:endParaRPr>
          </a:p>
          <a:p>
            <a:endParaRPr lang="en-US" dirty="0">
              <a:latin typeface=""/>
            </a:endParaRPr>
          </a:p>
        </p:txBody>
      </p:sp>
      <p:pic>
        <p:nvPicPr>
          <p:cNvPr id="7" name="Picture 6" descr="Map of a proposed streetcar system expansion in downtown Tampa. Existing streetcar alignment and stops are shown in blue, extending from the waterfront and convention center area through downtown to Ybor City. Proposed extension and new stops are shown in gold on the west side of downtown, connecting the current route to the Tampa Heights and Riverfront areas. Dashed circles indicate approximate service areas around stations. Freight rail lines, parks/open spaces, waterways, major roads, and key destinations are shown for context. The map illustrates how the proposed extension would expand streetcar service coverage beyond the existing route.">
            <a:extLst>
              <a:ext uri="{FF2B5EF4-FFF2-40B4-BE49-F238E27FC236}">
                <a16:creationId xmlns:a16="http://schemas.microsoft.com/office/drawing/2014/main" id="{431929C7-9D89-5537-5E4F-6B7E103AE217}"/>
              </a:ext>
              <a:ext uri="{C183D7F6-B498-43B3-948B-1728B52AA6E4}">
                <adec:decorative xmlns:adec="http://schemas.microsoft.com/office/drawing/2017/decorative" val="0"/>
              </a:ext>
            </a:extLst>
          </p:cNvPr>
          <p:cNvPicPr>
            <a:picLocks noChangeAspect="1"/>
          </p:cNvPicPr>
          <p:nvPr/>
        </p:nvPicPr>
        <p:blipFill>
          <a:blip r:embed="rId3" cstate="hqprint">
            <a:extLst>
              <a:ext uri="{28A0092B-C50C-407E-A947-70E740481C1C}">
                <a14:useLocalDpi xmlns:a14="http://schemas.microsoft.com/office/drawing/2010/main"/>
              </a:ext>
            </a:extLst>
          </a:blip>
          <a:srcRect t="744" b="744"/>
          <a:stretch/>
        </p:blipFill>
        <p:spPr>
          <a:xfrm>
            <a:off x="5366131" y="0"/>
            <a:ext cx="6823001" cy="6721475"/>
          </a:xfrm>
          <a:prstGeom prst="rect">
            <a:avLst/>
          </a:prstGeom>
        </p:spPr>
      </p:pic>
      <p:pic>
        <p:nvPicPr>
          <p:cNvPr id="8" name="Picture 7">
            <a:extLst>
              <a:ext uri="{FF2B5EF4-FFF2-40B4-BE49-F238E27FC236}">
                <a16:creationId xmlns:a16="http://schemas.microsoft.com/office/drawing/2014/main" id="{6FD1212A-8214-AB61-E647-5C338D5811EF}"/>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rcRect l="70929" t="67524" r="5701" b="8181"/>
          <a:stretch>
            <a:fillRect/>
          </a:stretch>
        </p:blipFill>
        <p:spPr>
          <a:xfrm>
            <a:off x="10729814" y="4908226"/>
            <a:ext cx="1443118" cy="1200146"/>
          </a:xfrm>
          <a:prstGeom prst="rect">
            <a:avLst/>
          </a:prstGeom>
        </p:spPr>
      </p:pic>
      <p:pic>
        <p:nvPicPr>
          <p:cNvPr id="9" name="Picture 8">
            <a:extLst>
              <a:ext uri="{FF2B5EF4-FFF2-40B4-BE49-F238E27FC236}">
                <a16:creationId xmlns:a16="http://schemas.microsoft.com/office/drawing/2014/main" id="{E2F08BCD-0C17-0A76-182D-82757BB94F2D}"/>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rcRect l="71693" t="92791" r="400" b="1398"/>
          <a:stretch>
            <a:fillRect/>
          </a:stretch>
        </p:blipFill>
        <p:spPr>
          <a:xfrm>
            <a:off x="9134566" y="6108372"/>
            <a:ext cx="2977116" cy="495956"/>
          </a:xfrm>
          <a:prstGeom prst="rect">
            <a:avLst/>
          </a:prstGeom>
        </p:spPr>
      </p:pic>
    </p:spTree>
    <p:extLst>
      <p:ext uri="{BB962C8B-B14F-4D97-AF65-F5344CB8AC3E}">
        <p14:creationId xmlns:p14="http://schemas.microsoft.com/office/powerpoint/2010/main" val="2430446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C8D808-7178-AA02-8711-14000D746E07}"/>
              </a:ext>
              <a:ext uri="{C183D7F6-B498-43B3-948B-1728B52AA6E4}">
                <adec:decorative xmlns:adec="http://schemas.microsoft.com/office/drawing/2017/decorative" val="1"/>
              </a:ext>
            </a:extLst>
          </p:cNvPr>
          <p:cNvSpPr/>
          <p:nvPr/>
        </p:nvSpPr>
        <p:spPr>
          <a:xfrm>
            <a:off x="7623428" y="1756610"/>
            <a:ext cx="3493044" cy="4066673"/>
          </a:xfrm>
          <a:prstGeom prst="rect">
            <a:avLst/>
          </a:prstGeom>
          <a:solidFill>
            <a:schemeClr val="bg2">
              <a:lumMod val="5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F7404BD-46B6-307D-AC2C-8F1A24AB04B4}"/>
              </a:ext>
              <a:ext uri="{C183D7F6-B498-43B3-948B-1728B52AA6E4}">
                <adec:decorative xmlns:adec="http://schemas.microsoft.com/office/drawing/2017/decorative" val="1"/>
              </a:ext>
            </a:extLst>
          </p:cNvPr>
          <p:cNvSpPr/>
          <p:nvPr/>
        </p:nvSpPr>
        <p:spPr>
          <a:xfrm>
            <a:off x="3969937" y="1756609"/>
            <a:ext cx="3493044" cy="4066673"/>
          </a:xfrm>
          <a:prstGeom prst="rect">
            <a:avLst/>
          </a:prstGeom>
          <a:solidFill>
            <a:schemeClr val="bg2">
              <a:lumMod val="5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D8590FE-E314-0C48-E254-26263DACCF53}"/>
              </a:ext>
              <a:ext uri="{C183D7F6-B498-43B3-948B-1728B52AA6E4}">
                <adec:decorative xmlns:adec="http://schemas.microsoft.com/office/drawing/2017/decorative" val="1"/>
              </a:ext>
            </a:extLst>
          </p:cNvPr>
          <p:cNvSpPr/>
          <p:nvPr/>
        </p:nvSpPr>
        <p:spPr>
          <a:xfrm>
            <a:off x="316445" y="1756611"/>
            <a:ext cx="3493044" cy="4066673"/>
          </a:xfrm>
          <a:prstGeom prst="rect">
            <a:avLst/>
          </a:prstGeom>
          <a:solidFill>
            <a:schemeClr val="accent4">
              <a:lumMod val="5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9" name="Slide Number Placeholder 8">
            <a:extLst>
              <a:ext uri="{FF2B5EF4-FFF2-40B4-BE49-F238E27FC236}">
                <a16:creationId xmlns:a16="http://schemas.microsoft.com/office/drawing/2014/main" id="{CEA65FD7-91A0-7C20-E974-8872165A324B}"/>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latin typeface="Aptos" panose="020B0004020202020204" pitchFamily="34" charset="0"/>
              </a:rPr>
              <a:t>9</a:t>
            </a:fld>
            <a:endParaRPr lang="en-US">
              <a:latin typeface="Aptos" panose="020B0004020202020204" pitchFamily="34" charset="0"/>
            </a:endParaRPr>
          </a:p>
        </p:txBody>
      </p:sp>
      <p:grpSp>
        <p:nvGrpSpPr>
          <p:cNvPr id="20" name="Group 19">
            <a:extLst>
              <a:ext uri="{FF2B5EF4-FFF2-40B4-BE49-F238E27FC236}">
                <a16:creationId xmlns:a16="http://schemas.microsoft.com/office/drawing/2014/main" id="{EB64256C-358A-584D-7EF0-70E5C64993A2}"/>
              </a:ext>
              <a:ext uri="{C183D7F6-B498-43B3-948B-1728B52AA6E4}">
                <adec:decorative xmlns:adec="http://schemas.microsoft.com/office/drawing/2017/decorative" val="1"/>
              </a:ext>
            </a:extLst>
          </p:cNvPr>
          <p:cNvGrpSpPr/>
          <p:nvPr/>
        </p:nvGrpSpPr>
        <p:grpSpPr>
          <a:xfrm>
            <a:off x="-742284" y="7221291"/>
            <a:ext cx="13400567" cy="4011366"/>
            <a:chOff x="-818707" y="383099"/>
            <a:chExt cx="13400567" cy="4011366"/>
          </a:xfrm>
        </p:grpSpPr>
        <p:cxnSp>
          <p:nvCxnSpPr>
            <p:cNvPr id="21" name="Straight Connector 20">
              <a:extLst>
                <a:ext uri="{FF2B5EF4-FFF2-40B4-BE49-F238E27FC236}">
                  <a16:creationId xmlns:a16="http://schemas.microsoft.com/office/drawing/2014/main" id="{46CE7070-D26A-3016-3B86-95FC0751EFCA}"/>
                </a:ext>
              </a:extLst>
            </p:cNvPr>
            <p:cNvCxnSpPr/>
            <p:nvPr/>
          </p:nvCxnSpPr>
          <p:spPr>
            <a:xfrm>
              <a:off x="-818707" y="1024596"/>
              <a:ext cx="13248168" cy="0"/>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42D7AED-0AF6-2B5F-36FB-22FE1CFA97E1}"/>
                </a:ext>
              </a:extLst>
            </p:cNvPr>
            <p:cNvCxnSpPr/>
            <p:nvPr/>
          </p:nvCxnSpPr>
          <p:spPr>
            <a:xfrm>
              <a:off x="-666308" y="1321542"/>
              <a:ext cx="13248168" cy="0"/>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2E20484F-3C4F-C862-85CD-0333C982F792}"/>
                </a:ext>
              </a:extLst>
            </p:cNvPr>
            <p:cNvCxnSpPr>
              <a:cxnSpLocks/>
            </p:cNvCxnSpPr>
            <p:nvPr/>
          </p:nvCxnSpPr>
          <p:spPr>
            <a:xfrm flipV="1">
              <a:off x="11779909" y="383099"/>
              <a:ext cx="0" cy="4011366"/>
            </a:xfrm>
            <a:prstGeom prst="line">
              <a:avLst/>
            </a:prstGeom>
            <a:ln w="9525">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16" name="Oval 15">
            <a:extLst>
              <a:ext uri="{FF2B5EF4-FFF2-40B4-BE49-F238E27FC236}">
                <a16:creationId xmlns:a16="http://schemas.microsoft.com/office/drawing/2014/main" id="{4AE78338-9608-A642-6036-54DFD55D11D2}"/>
              </a:ext>
              <a:ext uri="{C183D7F6-B498-43B3-948B-1728B52AA6E4}">
                <adec:decorative xmlns:adec="http://schemas.microsoft.com/office/drawing/2017/decorative" val="1"/>
              </a:ext>
            </a:extLst>
          </p:cNvPr>
          <p:cNvSpPr/>
          <p:nvPr/>
        </p:nvSpPr>
        <p:spPr>
          <a:xfrm>
            <a:off x="1894524" y="5667732"/>
            <a:ext cx="336884" cy="33688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C0997033-220E-C59C-4942-E5F10108CB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79081" y="5552289"/>
            <a:ext cx="567771" cy="567771"/>
          </a:xfrm>
          <a:prstGeom prst="rect">
            <a:avLst/>
          </a:prstGeom>
        </p:spPr>
      </p:pic>
      <p:sp>
        <p:nvSpPr>
          <p:cNvPr id="2" name="Title 1">
            <a:extLst>
              <a:ext uri="{FF2B5EF4-FFF2-40B4-BE49-F238E27FC236}">
                <a16:creationId xmlns:a16="http://schemas.microsoft.com/office/drawing/2014/main" id="{1A7DB847-3748-B281-5301-662FB2D5AE52}"/>
              </a:ext>
            </a:extLst>
          </p:cNvPr>
          <p:cNvSpPr>
            <a:spLocks noGrp="1"/>
          </p:cNvSpPr>
          <p:nvPr>
            <p:ph type="title"/>
          </p:nvPr>
        </p:nvSpPr>
        <p:spPr>
          <a:xfrm>
            <a:off x="221942" y="714156"/>
            <a:ext cx="10280341" cy="500439"/>
          </a:xfrm>
        </p:spPr>
        <p:txBody>
          <a:bodyPr>
            <a:normAutofit/>
          </a:bodyPr>
          <a:lstStyle/>
          <a:p>
            <a:r>
              <a:rPr lang="en-US" dirty="0"/>
              <a:t>CURRENT PROJECT 3</a:t>
            </a:r>
            <a:endParaRPr lang="en-US" sz="1600" b="0" dirty="0"/>
          </a:p>
        </p:txBody>
      </p:sp>
      <p:sp>
        <p:nvSpPr>
          <p:cNvPr id="3" name="Content Placeholder 2">
            <a:extLst>
              <a:ext uri="{FF2B5EF4-FFF2-40B4-BE49-F238E27FC236}">
                <a16:creationId xmlns:a16="http://schemas.microsoft.com/office/drawing/2014/main" id="{4D02DB54-9674-BAF4-1639-881C5362854B}"/>
              </a:ext>
            </a:extLst>
          </p:cNvPr>
          <p:cNvSpPr>
            <a:spLocks noGrp="1"/>
          </p:cNvSpPr>
          <p:nvPr>
            <p:ph idx="1"/>
          </p:nvPr>
        </p:nvSpPr>
        <p:spPr>
          <a:xfrm>
            <a:off x="221943" y="1239698"/>
            <a:ext cx="5874058" cy="516911"/>
          </a:xfrm>
        </p:spPr>
        <p:txBody>
          <a:bodyPr/>
          <a:lstStyle/>
          <a:p>
            <a:r>
              <a:rPr lang="en-US" dirty="0"/>
              <a:t>Preliminary Schedule</a:t>
            </a:r>
          </a:p>
          <a:p>
            <a:endParaRPr lang="en-US" dirty="0"/>
          </a:p>
        </p:txBody>
      </p:sp>
      <p:sp>
        <p:nvSpPr>
          <p:cNvPr id="13" name="TextBox 12">
            <a:extLst>
              <a:ext uri="{FF2B5EF4-FFF2-40B4-BE49-F238E27FC236}">
                <a16:creationId xmlns:a16="http://schemas.microsoft.com/office/drawing/2014/main" id="{7188C79D-69EC-F4CE-FE2A-8DEE3C0288D1}"/>
              </a:ext>
            </a:extLst>
          </p:cNvPr>
          <p:cNvSpPr txBox="1"/>
          <p:nvPr/>
        </p:nvSpPr>
        <p:spPr>
          <a:xfrm>
            <a:off x="547501" y="1911896"/>
            <a:ext cx="1415682" cy="296941"/>
          </a:xfrm>
          <a:prstGeom prst="rect">
            <a:avLst/>
          </a:prstGeom>
          <a:noFill/>
        </p:spPr>
        <p:txBody>
          <a:bodyPr wrap="square" rtlCol="0">
            <a:spAutoFit/>
          </a:bodyPr>
          <a:lstStyle/>
          <a:p>
            <a:pPr>
              <a:lnSpc>
                <a:spcPct val="80000"/>
              </a:lnSpc>
            </a:pPr>
            <a:r>
              <a:rPr lang="en-US" sz="1600" b="1" dirty="0">
                <a:solidFill>
                  <a:schemeClr val="bg1"/>
                </a:solidFill>
                <a:latin typeface="Aptos" panose="020B0004020202020204" pitchFamily="34" charset="0"/>
              </a:rPr>
              <a:t>2026</a:t>
            </a:r>
          </a:p>
        </p:txBody>
      </p:sp>
      <p:sp>
        <p:nvSpPr>
          <p:cNvPr id="4" name="TextBox 3">
            <a:extLst>
              <a:ext uri="{FF2B5EF4-FFF2-40B4-BE49-F238E27FC236}">
                <a16:creationId xmlns:a16="http://schemas.microsoft.com/office/drawing/2014/main" id="{AB3E5712-E6E6-FC3E-15B0-DC3F3A759DF2}"/>
              </a:ext>
            </a:extLst>
          </p:cNvPr>
          <p:cNvSpPr txBox="1"/>
          <p:nvPr/>
        </p:nvSpPr>
        <p:spPr>
          <a:xfrm>
            <a:off x="547501" y="2389239"/>
            <a:ext cx="3293806" cy="3016210"/>
          </a:xfrm>
          <a:prstGeom prst="rect">
            <a:avLst/>
          </a:prstGeom>
          <a:noFill/>
        </p:spPr>
        <p:txBody>
          <a:bodyPr wrap="square" rtlCol="0">
            <a:spAutoFit/>
          </a:bodyPr>
          <a:lstStyle/>
          <a:p>
            <a:r>
              <a:rPr lang="en-US" b="1" dirty="0">
                <a:solidFill>
                  <a:schemeClr val="bg1"/>
                </a:solidFill>
                <a:latin typeface="Source Sans Pro" panose="020B0503030403020204" pitchFamily="34" charset="0"/>
                <a:ea typeface="Source Sans Pro" panose="020B0503030403020204" pitchFamily="34" charset="0"/>
              </a:rPr>
              <a:t>Revised Project </a:t>
            </a:r>
          </a:p>
          <a:p>
            <a:r>
              <a:rPr lang="en-US" b="1" dirty="0">
                <a:solidFill>
                  <a:schemeClr val="bg1"/>
                </a:solidFill>
                <a:latin typeface="Source Sans Pro" panose="020B0503030403020204" pitchFamily="34" charset="0"/>
                <a:ea typeface="Source Sans Pro" panose="020B0503030403020204" pitchFamily="34" charset="0"/>
              </a:rPr>
              <a:t>Definition</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Alignment &amp; Stop Concepts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Vehicle Modifications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Traffic Analysis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Transit Operations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Communications &amp; Traction Power</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Ridership Projections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Cost Estimates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Impact Screening</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Preliminary Funding &amp; Finance</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Management &amp; Governance Strategies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Project Delivery Alternatives</a:t>
            </a:r>
          </a:p>
        </p:txBody>
      </p:sp>
      <p:sp>
        <p:nvSpPr>
          <p:cNvPr id="8" name="TextBox 7">
            <a:extLst>
              <a:ext uri="{FF2B5EF4-FFF2-40B4-BE49-F238E27FC236}">
                <a16:creationId xmlns:a16="http://schemas.microsoft.com/office/drawing/2014/main" id="{82EF42F3-273A-7B5B-F3B9-6CB688E39FAB}"/>
              </a:ext>
            </a:extLst>
          </p:cNvPr>
          <p:cNvSpPr txBox="1"/>
          <p:nvPr/>
        </p:nvSpPr>
        <p:spPr>
          <a:xfrm>
            <a:off x="1463393" y="6046260"/>
            <a:ext cx="1199147" cy="276999"/>
          </a:xfrm>
          <a:prstGeom prst="rect">
            <a:avLst/>
          </a:prstGeom>
          <a:solidFill>
            <a:srgbClr val="C00000"/>
          </a:solidFill>
        </p:spPr>
        <p:txBody>
          <a:bodyPr wrap="square" rtlCol="0">
            <a:spAutoFit/>
          </a:bodyPr>
          <a:lstStyle/>
          <a:p>
            <a:pPr algn="ctr"/>
            <a:r>
              <a:rPr lang="en-US" sz="1200" i="1" dirty="0">
                <a:solidFill>
                  <a:schemeClr val="bg1"/>
                </a:solidFill>
                <a:latin typeface="Source Sans Pro" panose="020B0503030403020204" pitchFamily="34" charset="0"/>
                <a:ea typeface="Source Sans Pro" panose="020B0503030403020204" pitchFamily="34" charset="0"/>
              </a:rPr>
              <a:t>We are here</a:t>
            </a:r>
          </a:p>
        </p:txBody>
      </p:sp>
      <p:sp>
        <p:nvSpPr>
          <p:cNvPr id="14" name="TextBox 13">
            <a:extLst>
              <a:ext uri="{FF2B5EF4-FFF2-40B4-BE49-F238E27FC236}">
                <a16:creationId xmlns:a16="http://schemas.microsoft.com/office/drawing/2014/main" id="{C6D9CAEC-DE45-A83B-DB1F-E44143219E44}"/>
              </a:ext>
            </a:extLst>
          </p:cNvPr>
          <p:cNvSpPr txBox="1"/>
          <p:nvPr/>
        </p:nvSpPr>
        <p:spPr>
          <a:xfrm>
            <a:off x="4153347" y="1911896"/>
            <a:ext cx="1415682" cy="296941"/>
          </a:xfrm>
          <a:prstGeom prst="rect">
            <a:avLst/>
          </a:prstGeom>
          <a:noFill/>
        </p:spPr>
        <p:txBody>
          <a:bodyPr wrap="square" rtlCol="0">
            <a:spAutoFit/>
          </a:bodyPr>
          <a:lstStyle/>
          <a:p>
            <a:pPr>
              <a:lnSpc>
                <a:spcPct val="80000"/>
              </a:lnSpc>
            </a:pPr>
            <a:r>
              <a:rPr lang="en-US" sz="1600" b="1">
                <a:solidFill>
                  <a:schemeClr val="bg1"/>
                </a:solidFill>
                <a:latin typeface="Aptos" panose="020B0004020202020204" pitchFamily="34" charset="0"/>
              </a:rPr>
              <a:t>2027</a:t>
            </a:r>
          </a:p>
        </p:txBody>
      </p:sp>
      <p:sp>
        <p:nvSpPr>
          <p:cNvPr id="5" name="TextBox 4">
            <a:extLst>
              <a:ext uri="{FF2B5EF4-FFF2-40B4-BE49-F238E27FC236}">
                <a16:creationId xmlns:a16="http://schemas.microsoft.com/office/drawing/2014/main" id="{9ECC4A3E-B657-8351-E756-9ABF750A462D}"/>
              </a:ext>
            </a:extLst>
          </p:cNvPr>
          <p:cNvSpPr txBox="1"/>
          <p:nvPr/>
        </p:nvSpPr>
        <p:spPr>
          <a:xfrm>
            <a:off x="4153347" y="2423652"/>
            <a:ext cx="3493044" cy="3231654"/>
          </a:xfrm>
          <a:prstGeom prst="rect">
            <a:avLst/>
          </a:prstGeom>
          <a:noFill/>
        </p:spPr>
        <p:txBody>
          <a:bodyPr wrap="square" rtlCol="0">
            <a:spAutoFit/>
          </a:bodyPr>
          <a:lstStyle/>
          <a:p>
            <a:r>
              <a:rPr lang="en-US" b="1" dirty="0">
                <a:solidFill>
                  <a:schemeClr val="bg1"/>
                </a:solidFill>
                <a:latin typeface="Source Sans Pro" panose="020B0503030403020204" pitchFamily="34" charset="0"/>
                <a:ea typeface="Source Sans Pro" panose="020B0503030403020204" pitchFamily="34" charset="0"/>
              </a:rPr>
              <a:t>Project Development &amp; Preliminary Engineering</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FTA Project Development Re-Entry</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Preferred Alternative Refinement &amp; Confirmation</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Preliminary Engineering</a:t>
            </a:r>
          </a:p>
          <a:p>
            <a:pPr marL="625475" lvl="1"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Guideway &amp; Stops</a:t>
            </a:r>
          </a:p>
          <a:p>
            <a:pPr marL="625475" lvl="1"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Transit Systems &amp; Power</a:t>
            </a:r>
          </a:p>
          <a:p>
            <a:pPr marL="625475" lvl="1"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Roadway &amp; Utilities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Natural &amp; Cultural Resource Assessment</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State &amp; Local Funding Commitment</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FTA Ratings Request Submittal</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FTA Readiness Documents</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FTA SSGA Application &amp; Execution</a:t>
            </a:r>
          </a:p>
        </p:txBody>
      </p:sp>
      <p:sp>
        <p:nvSpPr>
          <p:cNvPr id="15" name="TextBox 14">
            <a:extLst>
              <a:ext uri="{FF2B5EF4-FFF2-40B4-BE49-F238E27FC236}">
                <a16:creationId xmlns:a16="http://schemas.microsoft.com/office/drawing/2014/main" id="{675448BF-3F6D-68F9-1BE9-E93ADDB7CC33}"/>
              </a:ext>
            </a:extLst>
          </p:cNvPr>
          <p:cNvSpPr txBox="1"/>
          <p:nvPr/>
        </p:nvSpPr>
        <p:spPr>
          <a:xfrm>
            <a:off x="7729983" y="1911896"/>
            <a:ext cx="3287803" cy="296941"/>
          </a:xfrm>
          <a:prstGeom prst="rect">
            <a:avLst/>
          </a:prstGeom>
          <a:noFill/>
        </p:spPr>
        <p:txBody>
          <a:bodyPr wrap="square" rtlCol="0">
            <a:spAutoFit/>
          </a:bodyPr>
          <a:lstStyle/>
          <a:p>
            <a:pPr>
              <a:lnSpc>
                <a:spcPct val="80000"/>
              </a:lnSpc>
            </a:pPr>
            <a:r>
              <a:rPr lang="en-US" sz="1600" b="1">
                <a:solidFill>
                  <a:schemeClr val="bg1"/>
                </a:solidFill>
                <a:latin typeface=""/>
              </a:rPr>
              <a:t>2028-2031</a:t>
            </a:r>
            <a:r>
              <a:rPr lang="en-US" sz="1600" i="1">
                <a:solidFill>
                  <a:schemeClr val="bg1"/>
                </a:solidFill>
                <a:latin typeface=""/>
                <a:ea typeface="Source Sans Pro" panose="020B0503030403020204" pitchFamily="34" charset="0"/>
              </a:rPr>
              <a:t>*</a:t>
            </a:r>
            <a:endParaRPr lang="en-US" sz="1600" b="1">
              <a:solidFill>
                <a:schemeClr val="bg1"/>
              </a:solidFill>
              <a:latin typeface=""/>
            </a:endParaRPr>
          </a:p>
        </p:txBody>
      </p:sp>
      <p:sp>
        <p:nvSpPr>
          <p:cNvPr id="6" name="TextBox 5">
            <a:extLst>
              <a:ext uri="{FF2B5EF4-FFF2-40B4-BE49-F238E27FC236}">
                <a16:creationId xmlns:a16="http://schemas.microsoft.com/office/drawing/2014/main" id="{FB836AB8-CE48-CB22-16A6-41492B6C4D68}"/>
              </a:ext>
            </a:extLst>
          </p:cNvPr>
          <p:cNvSpPr txBox="1"/>
          <p:nvPr/>
        </p:nvSpPr>
        <p:spPr>
          <a:xfrm>
            <a:off x="7729984" y="2389239"/>
            <a:ext cx="3414658" cy="2585323"/>
          </a:xfrm>
          <a:prstGeom prst="rect">
            <a:avLst/>
          </a:prstGeom>
          <a:noFill/>
        </p:spPr>
        <p:txBody>
          <a:bodyPr wrap="square" rtlCol="0">
            <a:spAutoFit/>
          </a:bodyPr>
          <a:lstStyle/>
          <a:p>
            <a:r>
              <a:rPr lang="en-US" b="1" dirty="0">
                <a:solidFill>
                  <a:schemeClr val="bg1"/>
                </a:solidFill>
                <a:latin typeface="Source Sans Pro" panose="020B0503030403020204" pitchFamily="34" charset="0"/>
                <a:ea typeface="Source Sans Pro" panose="020B0503030403020204" pitchFamily="34" charset="0"/>
              </a:rPr>
              <a:t>Final Design, Construction &amp; Start of Service</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Final Design &amp; Engineering</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Transit &amp; Roadway Construction</a:t>
            </a:r>
          </a:p>
          <a:p>
            <a:pPr marL="168275" indent="-168275">
              <a:buFont typeface="Arial" panose="020B0604020202020204" pitchFamily="34" charset="0"/>
              <a:buChar char="•"/>
            </a:pPr>
            <a:r>
              <a:rPr lang="en-US" sz="1400">
                <a:solidFill>
                  <a:schemeClr val="bg1"/>
                </a:solidFill>
                <a:latin typeface="Source Sans Pro" panose="020B0503030403020204" pitchFamily="34" charset="0"/>
                <a:ea typeface="Source Sans Pro" panose="020B0503030403020204" pitchFamily="34" charset="0"/>
              </a:rPr>
              <a:t>Service Testing</a:t>
            </a:r>
          </a:p>
          <a:p>
            <a:pPr marL="168275" indent="-168275">
              <a:buFont typeface="Arial" panose="020B0604020202020204" pitchFamily="34" charset="0"/>
              <a:buChar char="•"/>
            </a:pPr>
            <a:r>
              <a:rPr lang="en-US" sz="1400" dirty="0">
                <a:solidFill>
                  <a:schemeClr val="bg1"/>
                </a:solidFill>
                <a:latin typeface="Source Sans Pro" panose="020B0503030403020204" pitchFamily="34" charset="0"/>
                <a:ea typeface="Source Sans Pro" panose="020B0503030403020204" pitchFamily="34" charset="0"/>
              </a:rPr>
              <a:t>Start of Service (2030-31)</a:t>
            </a:r>
          </a:p>
          <a:p>
            <a:endParaRPr lang="en-US" sz="1400" dirty="0">
              <a:solidFill>
                <a:schemeClr val="bg1"/>
              </a:solidFill>
              <a:latin typeface="Source Sans Pro" panose="020B0503030403020204" pitchFamily="34" charset="0"/>
              <a:ea typeface="Source Sans Pro" panose="020B0503030403020204" pitchFamily="34" charset="0"/>
            </a:endParaRPr>
          </a:p>
          <a:p>
            <a:r>
              <a:rPr lang="en-US" sz="1400" i="1" dirty="0">
                <a:solidFill>
                  <a:schemeClr val="bg1"/>
                </a:solidFill>
                <a:latin typeface="Source Sans Pro" panose="020B0503030403020204" pitchFamily="34" charset="0"/>
                <a:ea typeface="Source Sans Pro" panose="020B0503030403020204" pitchFamily="34" charset="0"/>
              </a:rPr>
              <a:t>*Timing contingent on funding, approvals,   </a:t>
            </a:r>
          </a:p>
          <a:p>
            <a:r>
              <a:rPr lang="en-US" sz="1400" i="1" dirty="0">
                <a:solidFill>
                  <a:schemeClr val="bg1"/>
                </a:solidFill>
                <a:latin typeface="Source Sans Pro" panose="020B0503030403020204" pitchFamily="34" charset="0"/>
                <a:ea typeface="Source Sans Pro" panose="020B0503030403020204" pitchFamily="34" charset="0"/>
              </a:rPr>
              <a:t>  and delivery method.</a:t>
            </a:r>
          </a:p>
          <a:p>
            <a:pPr marL="168275" indent="-168275">
              <a:buFont typeface="Arial" panose="020B0604020202020204" pitchFamily="34" charset="0"/>
              <a:buChar char="•"/>
            </a:pPr>
            <a:endParaRPr lang="en-US" sz="1400" dirty="0">
              <a:solidFill>
                <a:schemeClr val="bg1"/>
              </a:solidFill>
              <a:latin typeface="Source Sans Pro" panose="020B0503030403020204" pitchFamily="34" charset="0"/>
              <a:ea typeface="Source Sans Pro" panose="020B0503030403020204" pitchFamily="34" charset="0"/>
            </a:endParaRPr>
          </a:p>
          <a:p>
            <a:endParaRPr lang="en-US" sz="1400" dirty="0">
              <a:solidFill>
                <a:schemeClr val="bg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396575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E579C-77C2-12B5-3C64-F90A194B795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CC6EAB-6996-5C80-B359-0117C378635A}"/>
              </a:ext>
              <a:ext uri="{C183D7F6-B498-43B3-948B-1728B52AA6E4}">
                <adec:decorative xmlns:adec="http://schemas.microsoft.com/office/drawing/2017/decorative" val="1"/>
              </a:ext>
            </a:extLst>
          </p:cNvPr>
          <p:cNvSpPr>
            <a:spLocks noGrp="1"/>
          </p:cNvSpPr>
          <p:nvPr>
            <p:ph type="sldNum" sz="quarter" idx="12"/>
          </p:nvPr>
        </p:nvSpPr>
        <p:spPr>
          <a:xfrm>
            <a:off x="9130683" y="6356350"/>
            <a:ext cx="2743200" cy="365125"/>
          </a:xfrm>
        </p:spPr>
        <p:txBody>
          <a:bodyPr/>
          <a:lstStyle/>
          <a:p>
            <a:fld id="{D3857177-A027-4CB4-8BAB-DE55ACA67B8F}" type="slidenum">
              <a:rPr lang="en-US" smtClean="0">
                <a:latin typeface="Aptos" panose="020B0004020202020204" pitchFamily="34" charset="0"/>
              </a:rPr>
              <a:t>10</a:t>
            </a:fld>
            <a:endParaRPr lang="en-US">
              <a:latin typeface="Aptos" panose="020B0004020202020204" pitchFamily="34" charset="0"/>
            </a:endParaRPr>
          </a:p>
        </p:txBody>
      </p:sp>
      <p:sp>
        <p:nvSpPr>
          <p:cNvPr id="3" name="Title 2">
            <a:extLst>
              <a:ext uri="{FF2B5EF4-FFF2-40B4-BE49-F238E27FC236}">
                <a16:creationId xmlns:a16="http://schemas.microsoft.com/office/drawing/2014/main" id="{37049793-E153-9685-3B39-C5CD9DC728FE}"/>
              </a:ext>
            </a:extLst>
          </p:cNvPr>
          <p:cNvSpPr>
            <a:spLocks noGrp="1"/>
          </p:cNvSpPr>
          <p:nvPr>
            <p:ph type="title"/>
          </p:nvPr>
        </p:nvSpPr>
        <p:spPr>
          <a:xfrm>
            <a:off x="221943" y="694278"/>
            <a:ext cx="3034682" cy="500439"/>
          </a:xfrm>
        </p:spPr>
        <p:txBody>
          <a:bodyPr>
            <a:noAutofit/>
          </a:bodyPr>
          <a:lstStyle/>
          <a:p>
            <a:r>
              <a:rPr lang="en-US" dirty="0"/>
              <a:t>CURRENT PROJECT 4</a:t>
            </a:r>
            <a:endParaRPr lang="en-US" sz="1600" b="0" dirty="0"/>
          </a:p>
        </p:txBody>
      </p:sp>
      <p:sp>
        <p:nvSpPr>
          <p:cNvPr id="12" name="Content Placeholder 5">
            <a:extLst>
              <a:ext uri="{FF2B5EF4-FFF2-40B4-BE49-F238E27FC236}">
                <a16:creationId xmlns:a16="http://schemas.microsoft.com/office/drawing/2014/main" id="{2D5FB53F-C128-6FA7-2ED5-E3A0BB5773CA}"/>
              </a:ext>
            </a:extLst>
          </p:cNvPr>
          <p:cNvSpPr>
            <a:spLocks noGrp="1"/>
          </p:cNvSpPr>
          <p:nvPr>
            <p:ph idx="1"/>
          </p:nvPr>
        </p:nvSpPr>
        <p:spPr>
          <a:xfrm>
            <a:off x="221942" y="1239698"/>
            <a:ext cx="3117606" cy="4351338"/>
          </a:xfrm>
        </p:spPr>
        <p:txBody>
          <a:bodyPr>
            <a:noAutofit/>
          </a:bodyPr>
          <a:lstStyle/>
          <a:p>
            <a:r>
              <a:rPr lang="en-US" b="1" dirty="0"/>
              <a:t>WO1 Scope, Schedule &amp; Deliverables</a:t>
            </a:r>
          </a:p>
          <a:p>
            <a:pPr marL="233363" lvl="1" indent="-233363"/>
            <a:r>
              <a:rPr lang="en-US" b="0" dirty="0"/>
              <a:t>Alignment &amp; Stop Concepts</a:t>
            </a:r>
          </a:p>
          <a:p>
            <a:pPr marL="233363" lvl="1" indent="-233363"/>
            <a:r>
              <a:rPr lang="en-US" b="0" dirty="0"/>
              <a:t>Tech Memos &amp; Design Report</a:t>
            </a:r>
          </a:p>
          <a:p>
            <a:pPr marL="233363" lvl="1" indent="-233363"/>
            <a:r>
              <a:rPr lang="en-US" b="0" dirty="0"/>
              <a:t>Project Implementation Strategies &amp; Schedule</a:t>
            </a:r>
          </a:p>
          <a:p>
            <a:pPr marL="233363" lvl="1" indent="-233363"/>
            <a:endParaRPr lang="en-US" b="0" dirty="0"/>
          </a:p>
          <a:p>
            <a:pPr marL="228600" lvl="2" indent="0">
              <a:buNone/>
            </a:pPr>
            <a:r>
              <a:rPr lang="en-US" b="0" i="1" dirty="0"/>
              <a:t>Includes initial collaboration with FDOT and HART staff, and initial public communications about project restart, and presentations to elected officials.</a:t>
            </a:r>
            <a:endParaRPr lang="en-US" b="1" i="1" dirty="0"/>
          </a:p>
          <a:p>
            <a:pPr marL="0" indent="0">
              <a:buNone/>
            </a:pPr>
            <a:endParaRPr lang="en-US" sz="1800" b="0" dirty="0">
              <a:solidFill>
                <a:schemeClr val="tx1"/>
              </a:solidFill>
            </a:endParaRPr>
          </a:p>
          <a:p>
            <a:pPr marL="0" indent="0">
              <a:buNone/>
            </a:pPr>
            <a:r>
              <a:rPr lang="en-US" sz="1800" b="0" dirty="0">
                <a:solidFill>
                  <a:schemeClr val="tx1"/>
                </a:solidFill>
              </a:rPr>
              <a:t> </a:t>
            </a:r>
            <a:endParaRPr lang="en-US" sz="1800" b="0" i="1" dirty="0">
              <a:solidFill>
                <a:schemeClr val="tx1"/>
              </a:solidFill>
            </a:endParaRPr>
          </a:p>
          <a:p>
            <a:endParaRPr lang="en-US" dirty="0"/>
          </a:p>
        </p:txBody>
      </p:sp>
      <p:pic>
        <p:nvPicPr>
          <p:cNvPr id="11" name="Picture 10" descr="Project schedule graphic showing activities across four quarters of a one-year study. Work is organized into three tracks: Alignment &amp; Stop Concepts, Technical Analysis, and Project Implementation &amp; Strategies. Alignment and stop concept development progresses through preliminary concepts and two refinement rounds, resulting in final alignment and stop concepts by the third quarter. Technical analyses, including traffic, operations, ridership, utilities, environmental screening, communications, power substation siting, vehicle modifications, and cost estimating, occur primarily from the first through fourth quarters and culminate in final technical memoranda and a design report. Project implementation activities, including funding, governance, project delivery, FTA strategy, and schedule development, occur during the second half of the year and conclude with a project implementation strategy and schedule. The graphic illustrates a phased process with multiple workstreams advancing in parallel toward final project recommendations.">
            <a:extLst>
              <a:ext uri="{FF2B5EF4-FFF2-40B4-BE49-F238E27FC236}">
                <a16:creationId xmlns:a16="http://schemas.microsoft.com/office/drawing/2014/main" id="{27C7148A-144C-963A-E7CF-0DA7431EB9C5}"/>
              </a:ext>
            </a:extLst>
          </p:cNvPr>
          <p:cNvPicPr>
            <a:picLocks noChangeAspect="1"/>
          </p:cNvPicPr>
          <p:nvPr/>
        </p:nvPicPr>
        <p:blipFill>
          <a:blip r:embed="rId2" cstate="hqprint">
            <a:extLst>
              <a:ext uri="{28A0092B-C50C-407E-A947-70E740481C1C}">
                <a14:useLocalDpi xmlns:a14="http://schemas.microsoft.com/office/drawing/2010/main"/>
              </a:ext>
            </a:extLst>
          </a:blip>
          <a:srcRect r="29632" b="16233"/>
          <a:stretch>
            <a:fillRect/>
          </a:stretch>
        </p:blipFill>
        <p:spPr>
          <a:xfrm>
            <a:off x="3256624" y="738321"/>
            <a:ext cx="8935376" cy="5983154"/>
          </a:xfrm>
          <a:prstGeom prst="rect">
            <a:avLst/>
          </a:prstGeom>
        </p:spPr>
      </p:pic>
    </p:spTree>
    <p:extLst>
      <p:ext uri="{BB962C8B-B14F-4D97-AF65-F5344CB8AC3E}">
        <p14:creationId xmlns:p14="http://schemas.microsoft.com/office/powerpoint/2010/main" val="375614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1A99E-E574-4DB8-0331-8B0F4A616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8566A-7C95-9335-C607-9973EF3973A3}"/>
              </a:ext>
            </a:extLst>
          </p:cNvPr>
          <p:cNvSpPr>
            <a:spLocks noGrp="1"/>
          </p:cNvSpPr>
          <p:nvPr>
            <p:ph type="title"/>
          </p:nvPr>
        </p:nvSpPr>
        <p:spPr>
          <a:xfrm>
            <a:off x="831849" y="1709738"/>
            <a:ext cx="10369551" cy="2852737"/>
          </a:xfrm>
        </p:spPr>
        <p:txBody>
          <a:bodyPr>
            <a:normAutofit/>
          </a:bodyPr>
          <a:lstStyle/>
          <a:p>
            <a:r>
              <a:rPr lang="en-US" sz="6000" dirty="0">
                <a:effectLst>
                  <a:outerShdw blurRad="38100" dist="38100" dir="2700000" algn="tl">
                    <a:srgbClr val="000000">
                      <a:alpha val="43137"/>
                    </a:srgbClr>
                  </a:outerShdw>
                </a:effectLst>
                <a:ea typeface="Source Sans Pro"/>
              </a:rPr>
              <a:t>Alignment, Guideway &amp; Stops</a:t>
            </a:r>
          </a:p>
        </p:txBody>
      </p:sp>
    </p:spTree>
    <p:extLst>
      <p:ext uri="{BB962C8B-B14F-4D97-AF65-F5344CB8AC3E}">
        <p14:creationId xmlns:p14="http://schemas.microsoft.com/office/powerpoint/2010/main" val="271111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48227-DD4B-2889-A0CC-56EB8EA9B139}"/>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99192717-E24B-74F3-B1C5-00BBC453F928}"/>
              </a:ext>
              <a:ext uri="{C183D7F6-B498-43B3-948B-1728B52AA6E4}">
                <adec:decorative xmlns:adec="http://schemas.microsoft.com/office/drawing/2017/decorative" val="1"/>
              </a:ext>
            </a:extLst>
          </p:cNvPr>
          <p:cNvSpPr/>
          <p:nvPr/>
        </p:nvSpPr>
        <p:spPr>
          <a:xfrm>
            <a:off x="3945699" y="1123826"/>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AA4D0545-8080-F8FB-12C4-E860C104BF2F}"/>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3857177-A027-4CB4-8BAB-DE55ACA67B8F}" type="slidenum">
              <a:rPr lang="en-US" smtClean="0">
                <a:latin typeface="Aptos" panose="020B0004020202020204" pitchFamily="34" charset="0"/>
              </a:rPr>
              <a:t>12</a:t>
            </a:fld>
            <a:endParaRPr lang="en-US">
              <a:latin typeface="Aptos" panose="020B0004020202020204" pitchFamily="34" charset="0"/>
            </a:endParaRPr>
          </a:p>
        </p:txBody>
      </p:sp>
      <p:sp>
        <p:nvSpPr>
          <p:cNvPr id="11" name="Title 1">
            <a:extLst>
              <a:ext uri="{FF2B5EF4-FFF2-40B4-BE49-F238E27FC236}">
                <a16:creationId xmlns:a16="http://schemas.microsoft.com/office/drawing/2014/main" id="{50E4603B-ABC2-CDB5-6570-8547EF82804A}"/>
              </a:ext>
            </a:extLst>
          </p:cNvPr>
          <p:cNvSpPr txBox="1">
            <a:spLocks noGrp="1"/>
          </p:cNvSpPr>
          <p:nvPr>
            <p:ph type="title" idx="4294967295"/>
          </p:nvPr>
        </p:nvSpPr>
        <p:spPr>
          <a:xfrm>
            <a:off x="4590853" y="813546"/>
            <a:ext cx="10280341" cy="500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Source Sans Pro" panose="020B0503030403020204" pitchFamily="34" charset="0"/>
                <a:ea typeface="Source Sans Pro"/>
                <a:cs typeface="+mj-cs"/>
              </a:rPr>
              <a:t>ALIGNMENT, GUIDEWAY &amp; STOPS 2</a:t>
            </a:r>
            <a:endParaRPr kumimoji="0" lang="en-US" sz="1600" b="0" i="0" u="none" strike="noStrike" kern="1200" cap="none" spc="0" normalizeH="0" baseline="0" noProof="0" dirty="0">
              <a:ln>
                <a:noFill/>
              </a:ln>
              <a:solidFill>
                <a:schemeClr val="tx1"/>
              </a:solidFill>
              <a:effectLst/>
              <a:uLnTx/>
              <a:uFillTx/>
              <a:latin typeface="Source Sans Pro" panose="020B0503030403020204" pitchFamily="34" charset="0"/>
              <a:ea typeface="+mj-ea"/>
              <a:cs typeface="+mj-cs"/>
            </a:endParaRPr>
          </a:p>
        </p:txBody>
      </p:sp>
      <p:sp>
        <p:nvSpPr>
          <p:cNvPr id="5" name="TextBox 4">
            <a:extLst>
              <a:ext uri="{FF2B5EF4-FFF2-40B4-BE49-F238E27FC236}">
                <a16:creationId xmlns:a16="http://schemas.microsoft.com/office/drawing/2014/main" id="{A46F7EC7-7FB2-8BD7-B4BB-7852121452B7}"/>
              </a:ext>
            </a:extLst>
          </p:cNvPr>
          <p:cNvSpPr txBox="1"/>
          <p:nvPr/>
        </p:nvSpPr>
        <p:spPr>
          <a:xfrm>
            <a:off x="4590853" y="1205830"/>
            <a:ext cx="6975505" cy="3862596"/>
          </a:xfrm>
          <a:prstGeom prst="rect">
            <a:avLst/>
          </a:prstGeom>
          <a:noFill/>
        </p:spPr>
        <p:txBody>
          <a:bodyPr wrap="square" rtlCol="0">
            <a:spAutoFit/>
          </a:bodyPr>
          <a:lstStyle/>
          <a:p>
            <a:r>
              <a:rPr lang="en-US" sz="2400" b="1" dirty="0">
                <a:solidFill>
                  <a:srgbClr val="3C7DA7"/>
                </a:solidFill>
                <a:latin typeface="Source Sans Pro" panose="020B0503030403020204" pitchFamily="34" charset="0"/>
                <a:ea typeface="Source Sans Pro" panose="020B0503030403020204" pitchFamily="34" charset="0"/>
              </a:rPr>
              <a:t>Objectives for Preliminary Planning</a:t>
            </a:r>
          </a:p>
          <a:p>
            <a:endParaRPr lang="en-US" sz="1500" i="1" dirty="0">
              <a:solidFill>
                <a:schemeClr val="tx1">
                  <a:lumMod val="75000"/>
                  <a:lumOff val="25000"/>
                </a:schemeClr>
              </a:solidFill>
              <a:latin typeface="Source Sans Pro" panose="020B0503030403020204" pitchFamily="34" charset="0"/>
              <a:ea typeface="Source Sans Pro" panose="020B0503030403020204" pitchFamily="34" charset="0"/>
            </a:endParaRPr>
          </a:p>
          <a:p>
            <a:pPr marL="0" lvl="1"/>
            <a:r>
              <a:rPr lang="en-US" b="1" dirty="0">
                <a:solidFill>
                  <a:schemeClr val="tx1">
                    <a:lumMod val="75000"/>
                    <a:lumOff val="25000"/>
                  </a:schemeClr>
                </a:solidFill>
                <a:latin typeface="Source Sans Pro" panose="020B0503030403020204" pitchFamily="34" charset="0"/>
                <a:ea typeface="Source Sans Pro" panose="020B0503030403020204" pitchFamily="34" charset="0"/>
              </a:rPr>
              <a:t>Preliminary Alignment (Basis for Stakeholder Discussion &amp; Technical Evaluation)</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Optimize transit ops – maximum exclusive guideway.</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Minimize impacts on active transport and parking.</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Minimize impacts on traffic operations​​ (no lane repurposing).</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Minimize ROW requirements.</a:t>
            </a:r>
          </a:p>
          <a:p>
            <a:pPr marL="0" lvl="1"/>
            <a:endParaRPr lang="en-US" sz="800" b="1" dirty="0">
              <a:solidFill>
                <a:schemeClr val="tx1">
                  <a:lumMod val="75000"/>
                  <a:lumOff val="25000"/>
                </a:schemeClr>
              </a:solidFill>
              <a:latin typeface="Source Sans Pro" panose="020B0503030403020204" pitchFamily="34" charset="0"/>
              <a:ea typeface="Source Sans Pro" panose="020B0503030403020204" pitchFamily="34" charset="0"/>
            </a:endParaRPr>
          </a:p>
          <a:p>
            <a:pPr marL="0" lvl="1"/>
            <a:r>
              <a:rPr lang="en-US" b="1" dirty="0">
                <a:solidFill>
                  <a:schemeClr val="tx1">
                    <a:lumMod val="75000"/>
                    <a:lumOff val="25000"/>
                  </a:schemeClr>
                </a:solidFill>
                <a:latin typeface="Source Sans Pro" panose="020B0503030403020204" pitchFamily="34" charset="0"/>
                <a:ea typeface="Source Sans Pro" panose="020B0503030403020204" pitchFamily="34" charset="0"/>
              </a:rPr>
              <a:t>Preliminary Stop Locations</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Close to key destinations and at logical cross streets.</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Accommodate right side boarding with potential for shared use.​</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Avoid impacts on property access.</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Minimize ROW acquisition.</a:t>
            </a:r>
          </a:p>
        </p:txBody>
      </p:sp>
    </p:spTree>
    <p:extLst>
      <p:ext uri="{BB962C8B-B14F-4D97-AF65-F5344CB8AC3E}">
        <p14:creationId xmlns:p14="http://schemas.microsoft.com/office/powerpoint/2010/main" val="207782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27300-4794-B4D5-334D-3D02419144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958200-9F29-34E0-AE28-23DA07486210}"/>
              </a:ext>
              <a:ext uri="{C183D7F6-B498-43B3-948B-1728B52AA6E4}">
                <adec:decorative xmlns:adec="http://schemas.microsoft.com/office/drawing/2017/decorative" val="1"/>
              </a:ext>
            </a:extLst>
          </p:cNvPr>
          <p:cNvSpPr>
            <a:spLocks noGrp="1"/>
          </p:cNvSpPr>
          <p:nvPr>
            <p:ph type="sldNum" sz="quarter" idx="12"/>
          </p:nvPr>
        </p:nvSpPr>
        <p:spPr>
          <a:xfrm>
            <a:off x="9522929" y="6356350"/>
            <a:ext cx="2743200" cy="365125"/>
          </a:xfrm>
        </p:spPr>
        <p:txBody>
          <a:bodyPr/>
          <a:lstStyle/>
          <a:p>
            <a:fld id="{D3857177-A027-4CB4-8BAB-DE55ACA67B8F}" type="slidenum">
              <a:rPr lang="en-US" smtClean="0">
                <a:latin typeface="Aptos" panose="020B0004020202020204" pitchFamily="34" charset="0"/>
              </a:rPr>
              <a:t>13</a:t>
            </a:fld>
            <a:endParaRPr lang="en-US">
              <a:latin typeface="Aptos" panose="020B0004020202020204" pitchFamily="34" charset="0"/>
            </a:endParaRPr>
          </a:p>
        </p:txBody>
      </p:sp>
      <p:sp>
        <p:nvSpPr>
          <p:cNvPr id="5" name="Title 2">
            <a:extLst>
              <a:ext uri="{FF2B5EF4-FFF2-40B4-BE49-F238E27FC236}">
                <a16:creationId xmlns:a16="http://schemas.microsoft.com/office/drawing/2014/main" id="{062BF577-BAA7-0393-F9EA-F7F5BAA909A9}"/>
              </a:ext>
            </a:extLst>
          </p:cNvPr>
          <p:cNvSpPr txBox="1">
            <a:spLocks noGrp="1"/>
          </p:cNvSpPr>
          <p:nvPr>
            <p:ph type="title" idx="4294967295"/>
          </p:nvPr>
        </p:nvSpPr>
        <p:spPr>
          <a:xfrm>
            <a:off x="4400415" y="39565"/>
            <a:ext cx="6081568" cy="296978"/>
          </a:xfrm>
          <a:prstGeom prst="rect">
            <a:avLst/>
          </a:prstGeom>
          <a:noFill/>
          <a:ln w="127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1600" b="0" kern="1200">
                <a:solidFill>
                  <a:schemeClr val="tx1">
                    <a:lumMod val="75000"/>
                    <a:lumOff val="25000"/>
                  </a:schemeClr>
                </a:solidFill>
                <a:latin typeface="Source Sans Pro" panose="020B0503030403020204" pitchFamily="34" charset="0"/>
                <a:ea typeface="Source Sans Pro" panose="020B05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TYPICAL SECTIONS</a:t>
            </a:r>
            <a:r>
              <a:rPr lang="en-US" sz="1800" b="1" dirty="0">
                <a:ea typeface="Source Sans Pro"/>
              </a:rPr>
              <a:t>: N Florida Ave (Whiting &amp; </a:t>
            </a:r>
            <a:r>
              <a:rPr lang="en-US" sz="1800" b="1" dirty="0" err="1">
                <a:ea typeface="Source Sans Pro"/>
              </a:rPr>
              <a:t>Brorein</a:t>
            </a:r>
            <a:r>
              <a:rPr lang="en-US" sz="1800" b="1" dirty="0">
                <a:ea typeface="Source Sans Pro"/>
              </a:rPr>
              <a:t>)</a:t>
            </a:r>
            <a:endParaRPr kumimoji="0" lang="en-US" sz="1800" b="1" i="0" u="none" strike="noStrike" kern="1200" cap="none" spc="0" normalizeH="0" baseline="0" noProof="0" dirty="0">
              <a:ln>
                <a:noFill/>
              </a:ln>
              <a:solidFill>
                <a:schemeClr val="tx1">
                  <a:lumMod val="75000"/>
                  <a:lumOff val="25000"/>
                </a:schemeClr>
              </a:solidFill>
              <a:effectLst/>
              <a:uLnTx/>
              <a:uFillTx/>
              <a:ea typeface="Source Sans Pro" panose="020B0503030403020204" pitchFamily="34" charset="0"/>
              <a:cs typeface="+mj-cs"/>
            </a:endParaRPr>
          </a:p>
        </p:txBody>
      </p:sp>
      <p:pic>
        <p:nvPicPr>
          <p:cNvPr id="14" name="Picture 13" descr="Map showing a proposed streetcar extension in downtown Tampa. The existing streetcar alignment and stops are shown in blue, while the proposed extension and new stops are shown in gold, extending north through the Tampa Heights area. A red callout highlights the proposed stop near the intersection of Whiting Street and Brorein Street at the southern end of the extension, adjacent to the existing streetcar route and waterfront district. Dashed circles indicate approximate station service areas.">
            <a:extLst>
              <a:ext uri="{FF2B5EF4-FFF2-40B4-BE49-F238E27FC236}">
                <a16:creationId xmlns:a16="http://schemas.microsoft.com/office/drawing/2014/main" id="{07782254-902F-47CE-AA84-BCAE0561C7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14" y="-6215"/>
            <a:ext cx="4153633" cy="6719520"/>
          </a:xfrm>
          <a:prstGeom prst="rect">
            <a:avLst/>
          </a:prstGeom>
        </p:spPr>
      </p:pic>
      <p:sp>
        <p:nvSpPr>
          <p:cNvPr id="20" name="Title 1">
            <a:extLst>
              <a:ext uri="{FF2B5EF4-FFF2-40B4-BE49-F238E27FC236}">
                <a16:creationId xmlns:a16="http://schemas.microsoft.com/office/drawing/2014/main" id="{F075AB03-A61A-D51E-95D4-1796FE1FD713}"/>
              </a:ext>
            </a:extLst>
          </p:cNvPr>
          <p:cNvSpPr txBox="1">
            <a:spLocks/>
          </p:cNvSpPr>
          <p:nvPr/>
        </p:nvSpPr>
        <p:spPr>
          <a:xfrm>
            <a:off x="4417302" y="288666"/>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EXISTING</a:t>
            </a:r>
          </a:p>
        </p:txBody>
      </p:sp>
      <p:pic>
        <p:nvPicPr>
          <p:cNvPr id="9" name="Picture 8" descr="A  cross-section illustration of North Florida Avenue showing a existing street design. The street includes three 11-foot travel lanes, an 8-foot parking lane on each side, and 10-foot sidewalks along both edges">
            <a:extLst>
              <a:ext uri="{FF2B5EF4-FFF2-40B4-BE49-F238E27FC236}">
                <a16:creationId xmlns:a16="http://schemas.microsoft.com/office/drawing/2014/main" id="{E7B0D08E-5AD3-41DD-7769-903CF777E5AC}"/>
              </a:ext>
              <a:ext uri="{C183D7F6-B498-43B3-948B-1728B52AA6E4}">
                <adec:decorative xmlns:adec="http://schemas.microsoft.com/office/drawing/2017/decorative" val="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95665" y="526370"/>
            <a:ext cx="6081569" cy="2827175"/>
          </a:xfrm>
          <a:prstGeom prst="rect">
            <a:avLst/>
          </a:prstGeom>
        </p:spPr>
      </p:pic>
      <p:sp>
        <p:nvSpPr>
          <p:cNvPr id="17" name="Title 1">
            <a:extLst>
              <a:ext uri="{FF2B5EF4-FFF2-40B4-BE49-F238E27FC236}">
                <a16:creationId xmlns:a16="http://schemas.microsoft.com/office/drawing/2014/main" id="{A3557C41-8EEF-24B1-37F5-1E8DF552AE0A}"/>
              </a:ext>
            </a:extLst>
          </p:cNvPr>
          <p:cNvSpPr txBox="1">
            <a:spLocks/>
          </p:cNvSpPr>
          <p:nvPr/>
        </p:nvSpPr>
        <p:spPr>
          <a:xfrm>
            <a:off x="4407777" y="3402527"/>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PROPOSED</a:t>
            </a:r>
          </a:p>
        </p:txBody>
      </p:sp>
      <p:pic>
        <p:nvPicPr>
          <p:cNvPr id="4" name="Picture 3" descr="A cross-section illustration of North Florida Avenue showing a proposed streetcar street design. The roadway includes two 12-foot travel lanes, an 8-foot parking lane, a dedicated 11-foot streetcar lane, and 8-foot sidewalks on both sides. A streetcar operates in the dedicated lane, with automobiles using the adjacent travel lanes.&#10;">
            <a:extLst>
              <a:ext uri="{FF2B5EF4-FFF2-40B4-BE49-F238E27FC236}">
                <a16:creationId xmlns:a16="http://schemas.microsoft.com/office/drawing/2014/main" id="{ABD83C2F-950B-E545-6D5C-F0CA70D9146D}"/>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495665" y="3633011"/>
            <a:ext cx="6081569" cy="2804002"/>
          </a:xfrm>
          <a:prstGeom prst="rect">
            <a:avLst/>
          </a:prstGeom>
        </p:spPr>
      </p:pic>
    </p:spTree>
    <p:extLst>
      <p:ext uri="{BB962C8B-B14F-4D97-AF65-F5344CB8AC3E}">
        <p14:creationId xmlns:p14="http://schemas.microsoft.com/office/powerpoint/2010/main" val="3430428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D325C-75AF-8390-CE21-1C73EF5EE2A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BB7F04F-5764-E2F5-BAB9-0098EBF6EBE7}"/>
              </a:ext>
              <a:ext uri="{C183D7F6-B498-43B3-948B-1728B52AA6E4}">
                <adec:decorative xmlns:adec="http://schemas.microsoft.com/office/drawing/2017/decorative" val="1"/>
              </a:ext>
            </a:extLst>
          </p:cNvPr>
          <p:cNvSpPr/>
          <p:nvPr/>
        </p:nvSpPr>
        <p:spPr>
          <a:xfrm>
            <a:off x="5851138" y="3633011"/>
            <a:ext cx="3038475" cy="680050"/>
          </a:xfrm>
          <a:prstGeom prst="rect">
            <a:avLst/>
          </a:prstGeom>
          <a:solidFill>
            <a:srgbClr val="A9CC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245244C-2E1F-20F4-02A2-188EB9BCC7BD}"/>
              </a:ext>
              <a:ext uri="{C183D7F6-B498-43B3-948B-1728B52AA6E4}">
                <adec:decorative xmlns:adec="http://schemas.microsoft.com/office/drawing/2017/decorative" val="1"/>
              </a:ext>
            </a:extLst>
          </p:cNvPr>
          <p:cNvSpPr/>
          <p:nvPr/>
        </p:nvSpPr>
        <p:spPr>
          <a:xfrm>
            <a:off x="5934075" y="539150"/>
            <a:ext cx="3038475" cy="680050"/>
          </a:xfrm>
          <a:prstGeom prst="rect">
            <a:avLst/>
          </a:prstGeom>
          <a:solidFill>
            <a:srgbClr val="C3C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7ABA6702-1B39-BAAC-C5AC-9916264428DC}"/>
              </a:ext>
              <a:ext uri="{C183D7F6-B498-43B3-948B-1728B52AA6E4}">
                <adec:decorative xmlns:adec="http://schemas.microsoft.com/office/drawing/2017/decorative" val="1"/>
              </a:ext>
            </a:extLst>
          </p:cNvPr>
          <p:cNvSpPr>
            <a:spLocks noGrp="1"/>
          </p:cNvSpPr>
          <p:nvPr>
            <p:ph type="sldNum" sz="quarter" idx="12"/>
          </p:nvPr>
        </p:nvSpPr>
        <p:spPr>
          <a:xfrm>
            <a:off x="9522929" y="6356350"/>
            <a:ext cx="2743200" cy="365125"/>
          </a:xfrm>
        </p:spPr>
        <p:txBody>
          <a:bodyPr/>
          <a:lstStyle/>
          <a:p>
            <a:fld id="{D3857177-A027-4CB4-8BAB-DE55ACA67B8F}" type="slidenum">
              <a:rPr lang="en-US" smtClean="0">
                <a:latin typeface="Aptos" panose="020B0004020202020204" pitchFamily="34" charset="0"/>
              </a:rPr>
              <a:t>14</a:t>
            </a:fld>
            <a:endParaRPr lang="en-US">
              <a:latin typeface="Aptos" panose="020B0004020202020204" pitchFamily="34" charset="0"/>
            </a:endParaRPr>
          </a:p>
        </p:txBody>
      </p:sp>
      <p:sp>
        <p:nvSpPr>
          <p:cNvPr id="10" name="Title 2">
            <a:extLst>
              <a:ext uri="{FF2B5EF4-FFF2-40B4-BE49-F238E27FC236}">
                <a16:creationId xmlns:a16="http://schemas.microsoft.com/office/drawing/2014/main" id="{903B3072-F0FE-1ADC-4A2E-73E493E5364C}"/>
              </a:ext>
            </a:extLst>
          </p:cNvPr>
          <p:cNvSpPr txBox="1">
            <a:spLocks noGrp="1"/>
          </p:cNvSpPr>
          <p:nvPr>
            <p:ph type="title" idx="4294967295"/>
          </p:nvPr>
        </p:nvSpPr>
        <p:spPr>
          <a:xfrm>
            <a:off x="4400415" y="39565"/>
            <a:ext cx="6081568" cy="296978"/>
          </a:xfrm>
          <a:prstGeom prst="rect">
            <a:avLst/>
          </a:prstGeom>
          <a:noFill/>
          <a:ln w="127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1600" b="0" kern="1200">
                <a:solidFill>
                  <a:schemeClr val="tx1">
                    <a:lumMod val="75000"/>
                    <a:lumOff val="25000"/>
                  </a:schemeClr>
                </a:solidFill>
                <a:latin typeface="Source Sans Pro" panose="020B0503030403020204" pitchFamily="34" charset="0"/>
                <a:ea typeface="Source Sans Pro" panose="020B0503030403020204" pitchFamily="34" charset="0"/>
                <a:cs typeface="+mj-cs"/>
              </a:defRPr>
            </a:lvl1pPr>
          </a:lstStyle>
          <a:p>
            <a:pPr lvl="0">
              <a:defRPr/>
            </a:pP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TYPICAL SECTIONS:</a:t>
            </a:r>
            <a:r>
              <a:rPr lang="en-US" sz="1800" b="1" dirty="0">
                <a:ea typeface="Source Sans Pro"/>
              </a:rPr>
              <a:t> N Florida Ave (Madison &amp; Kennedy)</a:t>
            </a: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 </a:t>
            </a:r>
            <a:endParaRPr kumimoji="0" lang="en-US" sz="1800" b="1" i="0" u="none" strike="noStrike" kern="1200" cap="none" spc="0" normalizeH="0" baseline="0" noProof="0" dirty="0">
              <a:ln>
                <a:noFill/>
              </a:ln>
              <a:solidFill>
                <a:schemeClr val="tx1">
                  <a:lumMod val="75000"/>
                  <a:lumOff val="25000"/>
                </a:schemeClr>
              </a:solidFill>
              <a:effectLst/>
              <a:uLnTx/>
              <a:uFillTx/>
              <a:ea typeface="Source Sans Pro" panose="020B0503030403020204" pitchFamily="34" charset="0"/>
              <a:cs typeface="+mj-cs"/>
            </a:endParaRPr>
          </a:p>
        </p:txBody>
      </p:sp>
      <p:pic>
        <p:nvPicPr>
          <p:cNvPr id="9" name="Picture 8" descr="Map showing a proposed streetcar extension in downtown Tampa. The existing streetcar alignment and stops are shown in blue, while the proposed extension and new stops are shown in gold, extending north through the Tampa Heights area. A red callout highlights the proposed stop near the intersection of Madison and Kennedy. Dashed circles indicate approximate station service areas.">
            <a:extLst>
              <a:ext uri="{FF2B5EF4-FFF2-40B4-BE49-F238E27FC236}">
                <a16:creationId xmlns:a16="http://schemas.microsoft.com/office/drawing/2014/main" id="{AE2C33DD-EA47-3AC3-E452-A4006DFFA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3" y="0"/>
            <a:ext cx="4153633" cy="6719520"/>
          </a:xfrm>
          <a:prstGeom prst="rect">
            <a:avLst/>
          </a:prstGeom>
        </p:spPr>
      </p:pic>
      <p:sp>
        <p:nvSpPr>
          <p:cNvPr id="20" name="Title 1">
            <a:extLst>
              <a:ext uri="{FF2B5EF4-FFF2-40B4-BE49-F238E27FC236}">
                <a16:creationId xmlns:a16="http://schemas.microsoft.com/office/drawing/2014/main" id="{68B04E0C-FB47-C5C8-AF8B-D75BCBD25AB4}"/>
              </a:ext>
              <a:ext uri="{C183D7F6-B498-43B3-948B-1728B52AA6E4}">
                <adec:decorative xmlns:adec="http://schemas.microsoft.com/office/drawing/2017/decorative" val="0"/>
              </a:ext>
            </a:extLst>
          </p:cNvPr>
          <p:cNvSpPr txBox="1">
            <a:spLocks/>
          </p:cNvSpPr>
          <p:nvPr/>
        </p:nvSpPr>
        <p:spPr>
          <a:xfrm>
            <a:off x="4417302" y="300541"/>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EXISTING</a:t>
            </a:r>
          </a:p>
        </p:txBody>
      </p:sp>
      <p:pic>
        <p:nvPicPr>
          <p:cNvPr id="5" name="Picture 4" descr="Cross-section illustration of North Florida Avenue showing a roadway configuration without streetcar service. The street includes two 11-foot travel lanes, a center 11-foot turn lane, a 10-foot turn lane, a 10-foot parking lane, and 10-foot sidewalks on both sides.">
            <a:extLst>
              <a:ext uri="{FF2B5EF4-FFF2-40B4-BE49-F238E27FC236}">
                <a16:creationId xmlns:a16="http://schemas.microsoft.com/office/drawing/2014/main" id="{B8F50443-B45F-86C0-8A6D-D888BCB47D8D}"/>
              </a:ext>
            </a:extLst>
          </p:cNvPr>
          <p:cNvPicPr>
            <a:picLocks noChangeAspect="1"/>
          </p:cNvPicPr>
          <p:nvPr/>
        </p:nvPicPr>
        <p:blipFill>
          <a:blip r:embed="rId4" cstate="hqprint">
            <a:extLst>
              <a:ext uri="{28A0092B-C50C-407E-A947-70E740481C1C}">
                <a14:useLocalDpi xmlns:a14="http://schemas.microsoft.com/office/drawing/2010/main"/>
              </a:ext>
            </a:extLst>
          </a:blip>
          <a:srcRect l="9566"/>
          <a:stretch>
            <a:fillRect/>
          </a:stretch>
        </p:blipFill>
        <p:spPr>
          <a:xfrm>
            <a:off x="4500427" y="539150"/>
            <a:ext cx="6076807" cy="2821615"/>
          </a:xfrm>
          <a:prstGeom prst="rect">
            <a:avLst/>
          </a:prstGeom>
        </p:spPr>
      </p:pic>
      <p:sp>
        <p:nvSpPr>
          <p:cNvPr id="17" name="Title 1">
            <a:extLst>
              <a:ext uri="{FF2B5EF4-FFF2-40B4-BE49-F238E27FC236}">
                <a16:creationId xmlns:a16="http://schemas.microsoft.com/office/drawing/2014/main" id="{E0EA40D0-E199-6FD5-CE35-66211811F568}"/>
              </a:ext>
            </a:extLst>
          </p:cNvPr>
          <p:cNvSpPr txBox="1">
            <a:spLocks/>
          </p:cNvSpPr>
          <p:nvPr/>
        </p:nvSpPr>
        <p:spPr>
          <a:xfrm>
            <a:off x="4407777" y="3414402"/>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PROPOSED</a:t>
            </a:r>
          </a:p>
        </p:txBody>
      </p:sp>
      <p:pic>
        <p:nvPicPr>
          <p:cNvPr id="8" name="Picture 7" descr="Cross-section illustration of North Florida Avenue showing a proposed streetcar street design. The roadway includes two 11-foot travel lanes, two 11-foot turn lanes, and a dedicated 11-foot streetcar lane separated by a 3-foot buffer. Sidewalks range from approximately 6.5 to 10 feet wide on either side of the street. A streetcar operates in the dedicated lane, while automobiles use the travel and turn lanes">
            <a:extLst>
              <a:ext uri="{FF2B5EF4-FFF2-40B4-BE49-F238E27FC236}">
                <a16:creationId xmlns:a16="http://schemas.microsoft.com/office/drawing/2014/main" id="{063D7D42-2F94-ED39-FC69-B27F2696DDCB}"/>
              </a:ext>
            </a:extLst>
          </p:cNvPr>
          <p:cNvPicPr>
            <a:picLocks noChangeAspect="1"/>
          </p:cNvPicPr>
          <p:nvPr/>
        </p:nvPicPr>
        <p:blipFill>
          <a:blip r:embed="rId5" cstate="hqprint">
            <a:extLst>
              <a:ext uri="{28A0092B-C50C-407E-A947-70E740481C1C}">
                <a14:useLocalDpi xmlns:a14="http://schemas.microsoft.com/office/drawing/2010/main"/>
              </a:ext>
            </a:extLst>
          </a:blip>
          <a:srcRect l="8998"/>
          <a:stretch>
            <a:fillRect/>
          </a:stretch>
        </p:blipFill>
        <p:spPr>
          <a:xfrm>
            <a:off x="4500427" y="3633011"/>
            <a:ext cx="6076808" cy="2804002"/>
          </a:xfrm>
          <a:prstGeom prst="rect">
            <a:avLst/>
          </a:prstGeom>
        </p:spPr>
      </p:pic>
    </p:spTree>
    <p:extLst>
      <p:ext uri="{BB962C8B-B14F-4D97-AF65-F5344CB8AC3E}">
        <p14:creationId xmlns:p14="http://schemas.microsoft.com/office/powerpoint/2010/main" val="647314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8B3C6-4F50-6442-E13F-F4143241DE9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B891B9-3E11-6743-3FC3-44A6CD70A770}"/>
              </a:ext>
              <a:ext uri="{C183D7F6-B498-43B3-948B-1728B52AA6E4}">
                <adec:decorative xmlns:adec="http://schemas.microsoft.com/office/drawing/2017/decorative" val="1"/>
              </a:ext>
            </a:extLst>
          </p:cNvPr>
          <p:cNvSpPr>
            <a:spLocks noGrp="1"/>
          </p:cNvSpPr>
          <p:nvPr>
            <p:ph type="sldNum" sz="quarter" idx="12"/>
          </p:nvPr>
        </p:nvSpPr>
        <p:spPr>
          <a:xfrm>
            <a:off x="9522929" y="6356350"/>
            <a:ext cx="2743200" cy="365125"/>
          </a:xfrm>
        </p:spPr>
        <p:txBody>
          <a:bodyPr/>
          <a:lstStyle/>
          <a:p>
            <a:fld id="{D3857177-A027-4CB4-8BAB-DE55ACA67B8F}" type="slidenum">
              <a:rPr lang="en-US" smtClean="0">
                <a:latin typeface="Aptos" panose="020B0004020202020204" pitchFamily="34" charset="0"/>
              </a:rPr>
              <a:t>15</a:t>
            </a:fld>
            <a:endParaRPr lang="en-US">
              <a:latin typeface="Aptos" panose="020B0004020202020204" pitchFamily="34" charset="0"/>
            </a:endParaRPr>
          </a:p>
        </p:txBody>
      </p:sp>
      <p:sp>
        <p:nvSpPr>
          <p:cNvPr id="9" name="Title 2">
            <a:extLst>
              <a:ext uri="{FF2B5EF4-FFF2-40B4-BE49-F238E27FC236}">
                <a16:creationId xmlns:a16="http://schemas.microsoft.com/office/drawing/2014/main" id="{0B7C50D9-C74B-D4BB-E8A3-0E0DF4000838}"/>
              </a:ext>
            </a:extLst>
          </p:cNvPr>
          <p:cNvSpPr txBox="1">
            <a:spLocks noGrp="1"/>
          </p:cNvSpPr>
          <p:nvPr>
            <p:ph type="title" idx="4294967295"/>
          </p:nvPr>
        </p:nvSpPr>
        <p:spPr>
          <a:xfrm>
            <a:off x="4400415" y="39565"/>
            <a:ext cx="6081568" cy="296978"/>
          </a:xfrm>
          <a:prstGeom prst="rect">
            <a:avLst/>
          </a:prstGeom>
          <a:noFill/>
          <a:ln w="127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1600" b="0" kern="1200">
                <a:solidFill>
                  <a:schemeClr val="tx1">
                    <a:lumMod val="75000"/>
                    <a:lumOff val="25000"/>
                  </a:schemeClr>
                </a:solidFill>
                <a:latin typeface="Source Sans Pro" panose="020B0503030403020204" pitchFamily="34" charset="0"/>
                <a:ea typeface="Source Sans Pro" panose="020B0503030403020204" pitchFamily="34" charset="0"/>
                <a:cs typeface="+mj-cs"/>
              </a:defRPr>
            </a:lvl1pPr>
          </a:lstStyle>
          <a:p>
            <a:pPr lvl="0">
              <a:defRPr/>
            </a:pP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TYPICAL SECTIONS:</a:t>
            </a:r>
            <a:r>
              <a:rPr lang="en-US" sz="1800" b="1" dirty="0">
                <a:ea typeface="Source Sans Pro"/>
              </a:rPr>
              <a:t> N Florida Ave (Polk &amp; Zack)</a:t>
            </a:r>
            <a:endParaRPr kumimoji="0" lang="en-US" sz="1800" b="1" i="0" u="none" strike="noStrike" kern="1200" cap="none" spc="0" normalizeH="0" baseline="0" noProof="0" dirty="0">
              <a:ln>
                <a:noFill/>
              </a:ln>
              <a:solidFill>
                <a:schemeClr val="tx1">
                  <a:lumMod val="75000"/>
                  <a:lumOff val="25000"/>
                </a:schemeClr>
              </a:solidFill>
              <a:effectLst/>
              <a:uLnTx/>
              <a:uFillTx/>
              <a:ea typeface="Source Sans Pro" panose="020B0503030403020204" pitchFamily="34" charset="0"/>
              <a:cs typeface="+mj-cs"/>
            </a:endParaRPr>
          </a:p>
        </p:txBody>
      </p:sp>
      <p:pic>
        <p:nvPicPr>
          <p:cNvPr id="8" name="Picture 7" descr="Map showing a proposed streetcar extension in downtown Tampa. The existing streetcar alignment and stops are shown in blue, while the proposed extension and new stops are shown in gold, extending north through the Tampa Heights area. A red callout highlights the proposed stop near the intersection of Polk and Zack. Dashed circles indicate approximate station service areas.">
            <a:extLst>
              <a:ext uri="{FF2B5EF4-FFF2-40B4-BE49-F238E27FC236}">
                <a16:creationId xmlns:a16="http://schemas.microsoft.com/office/drawing/2014/main" id="{CE10AAA9-1BEF-3F9D-8D14-8FE486901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4" y="1955"/>
            <a:ext cx="4153633" cy="6719520"/>
          </a:xfrm>
          <a:prstGeom prst="rect">
            <a:avLst/>
          </a:prstGeom>
        </p:spPr>
      </p:pic>
      <p:sp>
        <p:nvSpPr>
          <p:cNvPr id="20" name="Title 1">
            <a:extLst>
              <a:ext uri="{FF2B5EF4-FFF2-40B4-BE49-F238E27FC236}">
                <a16:creationId xmlns:a16="http://schemas.microsoft.com/office/drawing/2014/main" id="{074010F8-CCC3-12E5-FF52-2758B6EAE73A}"/>
              </a:ext>
            </a:extLst>
          </p:cNvPr>
          <p:cNvSpPr txBox="1">
            <a:spLocks/>
          </p:cNvSpPr>
          <p:nvPr/>
        </p:nvSpPr>
        <p:spPr>
          <a:xfrm>
            <a:off x="4417302" y="300541"/>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EXISTING</a:t>
            </a:r>
          </a:p>
        </p:txBody>
      </p:sp>
      <p:pic>
        <p:nvPicPr>
          <p:cNvPr id="5" name="Picture 4" descr="Cross-section illustration of North Florida Avenue showing the existing roadway configuration. The street includes two 11-foot travel lanes, a center 11-foot lane for turning movements, a 10-foot turn lane, a 10-foot parking lane, and sidewalks ranging from 6 to 10 feet wide. Automobiles use the travel and turn lanes, with curbside parking provided along one side of the street.">
            <a:extLst>
              <a:ext uri="{FF2B5EF4-FFF2-40B4-BE49-F238E27FC236}">
                <a16:creationId xmlns:a16="http://schemas.microsoft.com/office/drawing/2014/main" id="{7263B631-8C21-2C7B-C977-1AE56201AA2C}"/>
              </a:ext>
            </a:extLst>
          </p:cNvPr>
          <p:cNvPicPr>
            <a:picLocks noChangeAspect="1"/>
          </p:cNvPicPr>
          <p:nvPr/>
        </p:nvPicPr>
        <p:blipFill>
          <a:blip r:embed="rId4" cstate="hqprint">
            <a:extLst>
              <a:ext uri="{28A0092B-C50C-407E-A947-70E740481C1C}">
                <a14:useLocalDpi xmlns:a14="http://schemas.microsoft.com/office/drawing/2010/main"/>
              </a:ext>
            </a:extLst>
          </a:blip>
          <a:srcRect l="9566"/>
          <a:stretch>
            <a:fillRect/>
          </a:stretch>
        </p:blipFill>
        <p:spPr>
          <a:xfrm>
            <a:off x="4500426" y="539150"/>
            <a:ext cx="6076808" cy="2821615"/>
          </a:xfrm>
          <a:prstGeom prst="rect">
            <a:avLst/>
          </a:prstGeom>
        </p:spPr>
      </p:pic>
      <p:sp>
        <p:nvSpPr>
          <p:cNvPr id="17" name="Title 1">
            <a:extLst>
              <a:ext uri="{FF2B5EF4-FFF2-40B4-BE49-F238E27FC236}">
                <a16:creationId xmlns:a16="http://schemas.microsoft.com/office/drawing/2014/main" id="{954B50B9-5590-56F4-7724-1217962FB992}"/>
              </a:ext>
              <a:ext uri="{C183D7F6-B498-43B3-948B-1728B52AA6E4}">
                <adec:decorative xmlns:adec="http://schemas.microsoft.com/office/drawing/2017/decorative" val="0"/>
              </a:ext>
            </a:extLst>
          </p:cNvPr>
          <p:cNvSpPr txBox="1">
            <a:spLocks/>
          </p:cNvSpPr>
          <p:nvPr/>
        </p:nvSpPr>
        <p:spPr>
          <a:xfrm>
            <a:off x="4407777" y="3402972"/>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PROPOSED</a:t>
            </a:r>
          </a:p>
        </p:txBody>
      </p:sp>
      <p:pic>
        <p:nvPicPr>
          <p:cNvPr id="4" name="Picture 3" descr="N Florida Ave. Cross-section illustration of North Florida Avenue showing a proposed streetcar street design. The corridor includes a dedicated 11-foot streetcar lane separated from traffic by a 3-foot buffer, two 12-foot vehicle lanes, an 8-foot parking lane, and sidewalks ranging from 6 to 10 feet wide. A streetcar operates in the dedicated lane while automobiles use the adjacent travel and turn lanes.">
            <a:extLst>
              <a:ext uri="{FF2B5EF4-FFF2-40B4-BE49-F238E27FC236}">
                <a16:creationId xmlns:a16="http://schemas.microsoft.com/office/drawing/2014/main" id="{6CC8F948-0F51-7437-26B9-E5BD83A81891}"/>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500426" y="3633011"/>
            <a:ext cx="6076808" cy="2804002"/>
          </a:xfrm>
          <a:prstGeom prst="rect">
            <a:avLst/>
          </a:prstGeom>
        </p:spPr>
      </p:pic>
    </p:spTree>
    <p:extLst>
      <p:ext uri="{BB962C8B-B14F-4D97-AF65-F5344CB8AC3E}">
        <p14:creationId xmlns:p14="http://schemas.microsoft.com/office/powerpoint/2010/main" val="360929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68E2D-D445-7384-0F84-82AE8D4A2C5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D30921-45FC-1EF2-3D23-3210F43B6714}"/>
              </a:ext>
              <a:ext uri="{C183D7F6-B498-43B3-948B-1728B52AA6E4}">
                <adec:decorative xmlns:adec="http://schemas.microsoft.com/office/drawing/2017/decorative" val="1"/>
              </a:ext>
            </a:extLst>
          </p:cNvPr>
          <p:cNvSpPr>
            <a:spLocks noGrp="1"/>
          </p:cNvSpPr>
          <p:nvPr>
            <p:ph type="sldNum" sz="quarter" idx="12"/>
          </p:nvPr>
        </p:nvSpPr>
        <p:spPr>
          <a:xfrm>
            <a:off x="9522929" y="6356350"/>
            <a:ext cx="2743200" cy="365125"/>
          </a:xfrm>
        </p:spPr>
        <p:txBody>
          <a:bodyPr/>
          <a:lstStyle/>
          <a:p>
            <a:fld id="{D3857177-A027-4CB4-8BAB-DE55ACA67B8F}" type="slidenum">
              <a:rPr lang="en-US" smtClean="0">
                <a:latin typeface="Aptos" panose="020B0004020202020204" pitchFamily="34" charset="0"/>
              </a:rPr>
              <a:t>16</a:t>
            </a:fld>
            <a:endParaRPr lang="en-US">
              <a:latin typeface="Aptos" panose="020B0004020202020204" pitchFamily="34" charset="0"/>
            </a:endParaRPr>
          </a:p>
        </p:txBody>
      </p:sp>
      <p:sp>
        <p:nvSpPr>
          <p:cNvPr id="9" name="Title 2">
            <a:extLst>
              <a:ext uri="{FF2B5EF4-FFF2-40B4-BE49-F238E27FC236}">
                <a16:creationId xmlns:a16="http://schemas.microsoft.com/office/drawing/2014/main" id="{07358705-FBE0-148B-6044-02F3D22834F4}"/>
              </a:ext>
            </a:extLst>
          </p:cNvPr>
          <p:cNvSpPr txBox="1">
            <a:spLocks noGrp="1"/>
          </p:cNvSpPr>
          <p:nvPr>
            <p:ph type="title" idx="4294967295"/>
          </p:nvPr>
        </p:nvSpPr>
        <p:spPr>
          <a:xfrm>
            <a:off x="4400415" y="39565"/>
            <a:ext cx="6081568" cy="296978"/>
          </a:xfrm>
          <a:prstGeom prst="rect">
            <a:avLst/>
          </a:prstGeom>
          <a:noFill/>
          <a:ln w="127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1600" b="0" kern="1200">
                <a:solidFill>
                  <a:schemeClr val="tx1">
                    <a:lumMod val="75000"/>
                    <a:lumOff val="25000"/>
                  </a:schemeClr>
                </a:solidFill>
                <a:latin typeface="Source Sans Pro" panose="020B0503030403020204" pitchFamily="34" charset="0"/>
                <a:ea typeface="Source Sans Pro" panose="020B0503030403020204" pitchFamily="34" charset="0"/>
                <a:cs typeface="+mj-cs"/>
              </a:defRPr>
            </a:lvl1pPr>
          </a:lstStyle>
          <a:p>
            <a:pPr lvl="0">
              <a:defRPr/>
            </a:pP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TYPICAL SECTIONS: </a:t>
            </a:r>
            <a:r>
              <a:rPr lang="en-US" sz="1800" b="1" dirty="0">
                <a:ea typeface="Source Sans Pro"/>
              </a:rPr>
              <a:t>N Florida Ave (Frances &amp; Park 1)</a:t>
            </a:r>
            <a:endParaRPr kumimoji="0" lang="en-US" sz="1800" b="1" i="0" u="none" strike="noStrike" kern="1200" cap="none" spc="0" normalizeH="0" baseline="0" noProof="0" dirty="0">
              <a:ln>
                <a:noFill/>
              </a:ln>
              <a:solidFill>
                <a:schemeClr val="tx1">
                  <a:lumMod val="75000"/>
                  <a:lumOff val="25000"/>
                </a:schemeClr>
              </a:solidFill>
              <a:effectLst/>
              <a:uLnTx/>
              <a:uFillTx/>
              <a:ea typeface="Source Sans Pro" panose="020B0503030403020204" pitchFamily="34" charset="0"/>
              <a:cs typeface="+mj-cs"/>
            </a:endParaRPr>
          </a:p>
        </p:txBody>
      </p:sp>
      <p:pic>
        <p:nvPicPr>
          <p:cNvPr id="7" name="Picture 6" descr="Map showing a proposed streetcar extension in downtown Tampa. The existing streetcar alignment and stops are shown in blue, while the proposed extension and new stops are shown in gold, extending north through the Tampa Heights area. A red callout highlights the proposed stop near the intersection of Frances and Park. Dashed circles indicate approximate station service areas.">
            <a:extLst>
              <a:ext uri="{FF2B5EF4-FFF2-40B4-BE49-F238E27FC236}">
                <a16:creationId xmlns:a16="http://schemas.microsoft.com/office/drawing/2014/main" id="{9E08C8B5-93A6-78FB-FCA4-FDA7D9D45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990"/>
            <a:ext cx="4153633" cy="6719520"/>
          </a:xfrm>
          <a:prstGeom prst="rect">
            <a:avLst/>
          </a:prstGeom>
        </p:spPr>
      </p:pic>
      <p:sp>
        <p:nvSpPr>
          <p:cNvPr id="20" name="Title 1">
            <a:extLst>
              <a:ext uri="{FF2B5EF4-FFF2-40B4-BE49-F238E27FC236}">
                <a16:creationId xmlns:a16="http://schemas.microsoft.com/office/drawing/2014/main" id="{4ED86530-51CC-311C-1ADC-CABC6668E881}"/>
              </a:ext>
            </a:extLst>
          </p:cNvPr>
          <p:cNvSpPr txBox="1">
            <a:spLocks/>
          </p:cNvSpPr>
          <p:nvPr/>
        </p:nvSpPr>
        <p:spPr>
          <a:xfrm>
            <a:off x="4425815" y="300541"/>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EXISTING</a:t>
            </a:r>
          </a:p>
        </p:txBody>
      </p:sp>
      <p:pic>
        <p:nvPicPr>
          <p:cNvPr id="4" name="Picture 3" descr="N Florida Ave. Cross-section illustration of South Florida Avenue showing the existing roadway configuration. The street includes three 10-foot travel lanes and a 5-foot bicycle lane, with 8-foot sidewalks on both sides. Automobiles travel in the roadway while bicyclists use the dedicated bike lane adjacent to the sidewalk.">
            <a:extLst>
              <a:ext uri="{FF2B5EF4-FFF2-40B4-BE49-F238E27FC236}">
                <a16:creationId xmlns:a16="http://schemas.microsoft.com/office/drawing/2014/main" id="{841A1A6D-407E-727F-ACA2-9982F275449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516652" y="539150"/>
            <a:ext cx="5567986" cy="2821615"/>
          </a:xfrm>
          <a:prstGeom prst="rect">
            <a:avLst/>
          </a:prstGeom>
        </p:spPr>
      </p:pic>
      <p:sp>
        <p:nvSpPr>
          <p:cNvPr id="17" name="Title 1">
            <a:extLst>
              <a:ext uri="{FF2B5EF4-FFF2-40B4-BE49-F238E27FC236}">
                <a16:creationId xmlns:a16="http://schemas.microsoft.com/office/drawing/2014/main" id="{6120701E-7E32-47DC-43E0-2F40CDD24132}"/>
              </a:ext>
            </a:extLst>
          </p:cNvPr>
          <p:cNvSpPr txBox="1">
            <a:spLocks/>
          </p:cNvSpPr>
          <p:nvPr/>
        </p:nvSpPr>
        <p:spPr>
          <a:xfrm>
            <a:off x="4425815" y="3402972"/>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PROPOSED</a:t>
            </a:r>
          </a:p>
        </p:txBody>
      </p:sp>
      <p:pic>
        <p:nvPicPr>
          <p:cNvPr id="10" name="Picture 9" descr="N Florida Ave. Cross-section illustration of North Tampa Street showing a proposed street design with streetcar service. The roadway includes a dedicated 11-foot streetcar lane and two 12-foot vehicle travel lanes, with 8-foot sidewalks on both sides. A streetcar operates in the dedicated lane while automobiles travel in the adjacent lanes.">
            <a:extLst>
              <a:ext uri="{FF2B5EF4-FFF2-40B4-BE49-F238E27FC236}">
                <a16:creationId xmlns:a16="http://schemas.microsoft.com/office/drawing/2014/main" id="{4F8E4FE7-89CF-FAEA-5CD8-BFF70AA8839D}"/>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516652" y="3633011"/>
            <a:ext cx="5547330" cy="2804002"/>
          </a:xfrm>
          <a:prstGeom prst="rect">
            <a:avLst/>
          </a:prstGeom>
        </p:spPr>
      </p:pic>
    </p:spTree>
    <p:extLst>
      <p:ext uri="{BB962C8B-B14F-4D97-AF65-F5344CB8AC3E}">
        <p14:creationId xmlns:p14="http://schemas.microsoft.com/office/powerpoint/2010/main" val="331862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8CDA-2165-2C94-A235-B9D1CBB6838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A0D429-3CB4-CCEA-7132-47570A4604CC}"/>
              </a:ext>
              <a:ext uri="{C183D7F6-B498-43B3-948B-1728B52AA6E4}">
                <adec:decorative xmlns:adec="http://schemas.microsoft.com/office/drawing/2017/decorative" val="1"/>
              </a:ext>
            </a:extLst>
          </p:cNvPr>
          <p:cNvSpPr>
            <a:spLocks noGrp="1"/>
          </p:cNvSpPr>
          <p:nvPr>
            <p:ph type="sldNum" sz="quarter" idx="12"/>
          </p:nvPr>
        </p:nvSpPr>
        <p:spPr>
          <a:xfrm>
            <a:off x="9522929" y="6356350"/>
            <a:ext cx="2743200" cy="365125"/>
          </a:xfrm>
        </p:spPr>
        <p:txBody>
          <a:bodyPr/>
          <a:lstStyle/>
          <a:p>
            <a:fld id="{D3857177-A027-4CB4-8BAB-DE55ACA67B8F}" type="slidenum">
              <a:rPr lang="en-US" smtClean="0">
                <a:latin typeface="Aptos" panose="020B0004020202020204" pitchFamily="34" charset="0"/>
              </a:rPr>
              <a:t>17</a:t>
            </a:fld>
            <a:endParaRPr lang="en-US">
              <a:latin typeface="Aptos" panose="020B0004020202020204" pitchFamily="34" charset="0"/>
            </a:endParaRPr>
          </a:p>
        </p:txBody>
      </p:sp>
      <p:sp>
        <p:nvSpPr>
          <p:cNvPr id="9" name="Title 2">
            <a:extLst>
              <a:ext uri="{FF2B5EF4-FFF2-40B4-BE49-F238E27FC236}">
                <a16:creationId xmlns:a16="http://schemas.microsoft.com/office/drawing/2014/main" id="{8CAB45E4-9501-FB74-679A-92FB9C6BB623}"/>
              </a:ext>
            </a:extLst>
          </p:cNvPr>
          <p:cNvSpPr txBox="1">
            <a:spLocks noGrp="1"/>
          </p:cNvSpPr>
          <p:nvPr>
            <p:ph type="title" idx="4294967295"/>
          </p:nvPr>
        </p:nvSpPr>
        <p:spPr>
          <a:xfrm>
            <a:off x="4400415" y="39565"/>
            <a:ext cx="6081568" cy="296978"/>
          </a:xfrm>
          <a:prstGeom prst="rect">
            <a:avLst/>
          </a:prstGeom>
          <a:noFill/>
          <a:ln w="127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1600" b="0" kern="1200">
                <a:solidFill>
                  <a:schemeClr val="tx1">
                    <a:lumMod val="75000"/>
                    <a:lumOff val="25000"/>
                  </a:schemeClr>
                </a:solidFill>
                <a:latin typeface="Source Sans Pro" panose="020B0503030403020204" pitchFamily="34" charset="0"/>
                <a:ea typeface="Source Sans Pro" panose="020B05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TYPICAL SECTIONS: N Tampa St (Frances &amp; Park 2)</a:t>
            </a:r>
            <a:endParaRPr kumimoji="0" lang="en-US" sz="1800" b="1" i="0" u="none" strike="noStrike" kern="1200" cap="none" spc="0" normalizeH="0" baseline="0" noProof="0" dirty="0">
              <a:ln>
                <a:noFill/>
              </a:ln>
              <a:solidFill>
                <a:schemeClr val="tx1">
                  <a:lumMod val="75000"/>
                  <a:lumOff val="25000"/>
                </a:schemeClr>
              </a:solidFill>
              <a:effectLst/>
              <a:uLnTx/>
              <a:uFillTx/>
              <a:ea typeface="Source Sans Pro" panose="020B0503030403020204" pitchFamily="34" charset="0"/>
              <a:cs typeface="+mj-cs"/>
            </a:endParaRPr>
          </a:p>
        </p:txBody>
      </p:sp>
      <p:pic>
        <p:nvPicPr>
          <p:cNvPr id="8" name="Picture 7" descr="Map of a proposed streetcar extension in downtown Tampa and Tampa Heights. The existing streetcar route is shown in blue, and the proposed extension is shown in gold, running north from downtown through the River Arts District and along North Florida Avenue. A red callout highlights the proposed Frances Avenue and Park Avenue stop near the northern end of the alignment in Tampa Heights. Existing and proposed streetcar stops are marked along the corridor, with dashed circles indicating approximate station service areas. The map emphasizes the location of the Frances and Park stop within the broader streetcar extension route.">
            <a:extLst>
              <a:ext uri="{FF2B5EF4-FFF2-40B4-BE49-F238E27FC236}">
                <a16:creationId xmlns:a16="http://schemas.microsoft.com/office/drawing/2014/main" id="{6F7905A4-3204-2D3E-7B9C-7036C86D96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53633" cy="6719520"/>
          </a:xfrm>
          <a:prstGeom prst="rect">
            <a:avLst/>
          </a:prstGeom>
        </p:spPr>
      </p:pic>
      <p:sp>
        <p:nvSpPr>
          <p:cNvPr id="20" name="Title 1">
            <a:extLst>
              <a:ext uri="{FF2B5EF4-FFF2-40B4-BE49-F238E27FC236}">
                <a16:creationId xmlns:a16="http://schemas.microsoft.com/office/drawing/2014/main" id="{2FE38BC2-CF61-04AB-B1B6-A5D4E110780B}"/>
              </a:ext>
            </a:extLst>
          </p:cNvPr>
          <p:cNvSpPr txBox="1">
            <a:spLocks/>
          </p:cNvSpPr>
          <p:nvPr/>
        </p:nvSpPr>
        <p:spPr>
          <a:xfrm>
            <a:off x="4411077" y="300541"/>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EXISTING</a:t>
            </a:r>
          </a:p>
        </p:txBody>
      </p:sp>
      <p:pic>
        <p:nvPicPr>
          <p:cNvPr id="4" name="Picture 3" descr="N Tampa Ave. Cross-section illustration of South Tampa Avenue showing the existing roadway configuration. The corridor includes three vehicle travel lanes, a 10-foot turn lane, a 4-foot bicycle lane, and 8-foot sidewalks on both sides. Automobiles travel in the roadway while bicyclists use the dedicated bike lane.">
            <a:extLst>
              <a:ext uri="{FF2B5EF4-FFF2-40B4-BE49-F238E27FC236}">
                <a16:creationId xmlns:a16="http://schemas.microsoft.com/office/drawing/2014/main" id="{E6C607C4-A648-1485-F746-9ED9585FEC0D}"/>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497777" y="539150"/>
            <a:ext cx="6119772" cy="2821615"/>
          </a:xfrm>
          <a:prstGeom prst="rect">
            <a:avLst/>
          </a:prstGeom>
        </p:spPr>
      </p:pic>
      <p:sp>
        <p:nvSpPr>
          <p:cNvPr id="17" name="Title 1">
            <a:extLst>
              <a:ext uri="{FF2B5EF4-FFF2-40B4-BE49-F238E27FC236}">
                <a16:creationId xmlns:a16="http://schemas.microsoft.com/office/drawing/2014/main" id="{E0411208-9313-0F7C-C176-BA7066D460B3}"/>
              </a:ext>
            </a:extLst>
          </p:cNvPr>
          <p:cNvSpPr txBox="1">
            <a:spLocks/>
          </p:cNvSpPr>
          <p:nvPr/>
        </p:nvSpPr>
        <p:spPr>
          <a:xfrm>
            <a:off x="4411077" y="3402972"/>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PROPOSED</a:t>
            </a:r>
          </a:p>
        </p:txBody>
      </p:sp>
      <p:pic>
        <p:nvPicPr>
          <p:cNvPr id="6" name="Picture 5" descr="N Tampa Ave. Cross-section illustration of North Tampa Street showing a proposed street design with dedicated streetcar service. The corridor includes an 11-foot streetcar lane separated from vehicle traffic by a 2-foot buffer, two 11-foot vehicle lanes, an 11-foot turn lane, and sidewalks ranging from 8 to 10 feet wide. A streetcar operates in the dedicated lane while automobiles use the travel and turn lanes.">
            <a:extLst>
              <a:ext uri="{FF2B5EF4-FFF2-40B4-BE49-F238E27FC236}">
                <a16:creationId xmlns:a16="http://schemas.microsoft.com/office/drawing/2014/main" id="{D05DD58D-D5A9-3513-9003-BBE698A42928}"/>
              </a:ext>
            </a:extLst>
          </p:cNvPr>
          <p:cNvPicPr>
            <a:picLocks noChangeAspect="1"/>
          </p:cNvPicPr>
          <p:nvPr/>
        </p:nvPicPr>
        <p:blipFill>
          <a:blip r:embed="rId5" cstate="hqprint">
            <a:extLst>
              <a:ext uri="{28A0092B-C50C-407E-A947-70E740481C1C}">
                <a14:useLocalDpi xmlns:a14="http://schemas.microsoft.com/office/drawing/2010/main"/>
              </a:ext>
            </a:extLst>
          </a:blip>
          <a:srcRect l="1373"/>
          <a:stretch>
            <a:fillRect/>
          </a:stretch>
        </p:blipFill>
        <p:spPr>
          <a:xfrm>
            <a:off x="4497777" y="3633010"/>
            <a:ext cx="6132612" cy="2821615"/>
          </a:xfrm>
          <a:prstGeom prst="rect">
            <a:avLst/>
          </a:prstGeom>
        </p:spPr>
      </p:pic>
    </p:spTree>
    <p:extLst>
      <p:ext uri="{BB962C8B-B14F-4D97-AF65-F5344CB8AC3E}">
        <p14:creationId xmlns:p14="http://schemas.microsoft.com/office/powerpoint/2010/main" val="3621949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90246-2A6E-90D0-9E4C-1DB15C75997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3F5BD8-3EFC-CB5A-D871-141A969B72F4}"/>
              </a:ext>
              <a:ext uri="{C183D7F6-B498-43B3-948B-1728B52AA6E4}">
                <adec:decorative xmlns:adec="http://schemas.microsoft.com/office/drawing/2017/decorative" val="1"/>
              </a:ext>
            </a:extLst>
          </p:cNvPr>
          <p:cNvSpPr>
            <a:spLocks noGrp="1"/>
          </p:cNvSpPr>
          <p:nvPr>
            <p:ph type="sldNum" sz="quarter" idx="12"/>
          </p:nvPr>
        </p:nvSpPr>
        <p:spPr>
          <a:xfrm>
            <a:off x="9522929" y="6356350"/>
            <a:ext cx="2743200" cy="365125"/>
          </a:xfrm>
        </p:spPr>
        <p:txBody>
          <a:bodyPr/>
          <a:lstStyle/>
          <a:p>
            <a:fld id="{D3857177-A027-4CB4-8BAB-DE55ACA67B8F}" type="slidenum">
              <a:rPr lang="en-US" smtClean="0">
                <a:latin typeface="Aptos" panose="020B0004020202020204" pitchFamily="34" charset="0"/>
              </a:rPr>
              <a:t>18</a:t>
            </a:fld>
            <a:endParaRPr lang="en-US">
              <a:latin typeface="Aptos" panose="020B0004020202020204" pitchFamily="34" charset="0"/>
            </a:endParaRPr>
          </a:p>
        </p:txBody>
      </p:sp>
      <p:sp>
        <p:nvSpPr>
          <p:cNvPr id="9" name="Title 2">
            <a:extLst>
              <a:ext uri="{FF2B5EF4-FFF2-40B4-BE49-F238E27FC236}">
                <a16:creationId xmlns:a16="http://schemas.microsoft.com/office/drawing/2014/main" id="{C13D7091-280C-9BCE-60D6-85F8B1F62B38}"/>
              </a:ext>
            </a:extLst>
          </p:cNvPr>
          <p:cNvSpPr txBox="1">
            <a:spLocks noGrp="1"/>
          </p:cNvSpPr>
          <p:nvPr>
            <p:ph type="title" idx="4294967295"/>
          </p:nvPr>
        </p:nvSpPr>
        <p:spPr>
          <a:xfrm>
            <a:off x="4400415" y="39565"/>
            <a:ext cx="6081568" cy="296978"/>
          </a:xfrm>
          <a:prstGeom prst="rect">
            <a:avLst/>
          </a:prstGeom>
          <a:noFill/>
          <a:ln w="127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1600" b="0" kern="1200">
                <a:solidFill>
                  <a:schemeClr val="tx1">
                    <a:lumMod val="75000"/>
                    <a:lumOff val="25000"/>
                  </a:schemeClr>
                </a:solidFill>
                <a:latin typeface="Source Sans Pro" panose="020B0503030403020204" pitchFamily="34" charset="0"/>
                <a:ea typeface="Source Sans Pro" panose="020B05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TYPICAL SECTIONS: N Tampa St  (Estelle &amp; Kay)</a:t>
            </a:r>
            <a:endParaRPr kumimoji="0" lang="en-US" sz="1800" b="1" i="0" u="none" strike="noStrike" kern="1200" cap="none" spc="0" normalizeH="0" baseline="0" noProof="0" dirty="0">
              <a:ln>
                <a:noFill/>
              </a:ln>
              <a:solidFill>
                <a:schemeClr val="tx1">
                  <a:lumMod val="75000"/>
                  <a:lumOff val="25000"/>
                </a:schemeClr>
              </a:solidFill>
              <a:effectLst/>
              <a:uLnTx/>
              <a:uFillTx/>
              <a:ea typeface="Source Sans Pro" panose="020B0503030403020204" pitchFamily="34" charset="0"/>
              <a:cs typeface="+mj-cs"/>
            </a:endParaRPr>
          </a:p>
        </p:txBody>
      </p:sp>
      <p:pic>
        <p:nvPicPr>
          <p:cNvPr id="7" name="Picture 6" descr="Map of a proposed streetcar extension in downtown Tampa and Tampa Heights. The existing streetcar route and stops are shown in blue, while the proposed extension and new stops are shown in gold, extending north along North Florida Avenue. A red callout highlights the proposed Estelle Avenue and Key Avenue station in the Tampa Heights area, near Water Works Park and the Riverfront District. Existing and proposed stations are marked along the corridor, with dashed circles indicating approximate station service areas.">
            <a:extLst>
              <a:ext uri="{FF2B5EF4-FFF2-40B4-BE49-F238E27FC236}">
                <a16:creationId xmlns:a16="http://schemas.microsoft.com/office/drawing/2014/main" id="{D325DE29-D0CB-67C9-74C3-EF422FC465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153633" cy="6719520"/>
          </a:xfrm>
          <a:prstGeom prst="rect">
            <a:avLst/>
          </a:prstGeom>
        </p:spPr>
      </p:pic>
      <p:sp>
        <p:nvSpPr>
          <p:cNvPr id="20" name="Title 1">
            <a:extLst>
              <a:ext uri="{FF2B5EF4-FFF2-40B4-BE49-F238E27FC236}">
                <a16:creationId xmlns:a16="http://schemas.microsoft.com/office/drawing/2014/main" id="{B127D32A-3ADC-46B8-52E3-E4E5361B8170}"/>
              </a:ext>
            </a:extLst>
          </p:cNvPr>
          <p:cNvSpPr txBox="1">
            <a:spLocks/>
          </p:cNvSpPr>
          <p:nvPr/>
        </p:nvSpPr>
        <p:spPr>
          <a:xfrm>
            <a:off x="4405677" y="300542"/>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EXISTING</a:t>
            </a:r>
          </a:p>
        </p:txBody>
      </p:sp>
      <p:pic>
        <p:nvPicPr>
          <p:cNvPr id="4" name="Picture 3" descr="N Tampa St. Cross-section illustration of South Tampa Avenue showing the existing roadway configuration. The corridor includes three vehicle travel lanes, a 10-foot turn lane, a 4-foot bicycle lane, and 8-foot sidewalks on both sides. Automobiles travel in the roadway while bicyclists use the dedicated bike lane.">
            <a:extLst>
              <a:ext uri="{FF2B5EF4-FFF2-40B4-BE49-F238E27FC236}">
                <a16:creationId xmlns:a16="http://schemas.microsoft.com/office/drawing/2014/main" id="{A00AD16D-2148-4AEE-885E-E73DBE7D9B1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493560" y="539150"/>
            <a:ext cx="6119772" cy="2821615"/>
          </a:xfrm>
          <a:prstGeom prst="rect">
            <a:avLst/>
          </a:prstGeom>
        </p:spPr>
      </p:pic>
      <p:sp>
        <p:nvSpPr>
          <p:cNvPr id="17" name="Title 1">
            <a:extLst>
              <a:ext uri="{FF2B5EF4-FFF2-40B4-BE49-F238E27FC236}">
                <a16:creationId xmlns:a16="http://schemas.microsoft.com/office/drawing/2014/main" id="{E8A01968-2910-A2C1-0487-C093CCBFB93E}"/>
              </a:ext>
            </a:extLst>
          </p:cNvPr>
          <p:cNvSpPr txBox="1">
            <a:spLocks/>
          </p:cNvSpPr>
          <p:nvPr/>
        </p:nvSpPr>
        <p:spPr>
          <a:xfrm>
            <a:off x="4405677" y="3393448"/>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PROPOSED</a:t>
            </a:r>
          </a:p>
        </p:txBody>
      </p:sp>
      <p:pic>
        <p:nvPicPr>
          <p:cNvPr id="8" name="Picture 7" descr="N Tampa St. Cross-section illustration of North Tampa Street showing a proposed street design with dedicated streetcar service. The corridor includes an 11‑foot streetcar lane separated from traffic by a 2‑foot buffer, one 11‑foot vehicle travel lane, and two 11‑foot turn lanes, with sidewalks ranging from 8 to 10 feet wide. A streetcar operates in the dedicated lane while automobiles use the travel and turn lanes.">
            <a:extLst>
              <a:ext uri="{FF2B5EF4-FFF2-40B4-BE49-F238E27FC236}">
                <a16:creationId xmlns:a16="http://schemas.microsoft.com/office/drawing/2014/main" id="{8CF2B15C-0757-9603-5486-FB94EC613986}"/>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4493560" y="3633008"/>
            <a:ext cx="6197014" cy="2812091"/>
          </a:xfrm>
          <a:prstGeom prst="rect">
            <a:avLst/>
          </a:prstGeom>
        </p:spPr>
      </p:pic>
    </p:spTree>
    <p:extLst>
      <p:ext uri="{BB962C8B-B14F-4D97-AF65-F5344CB8AC3E}">
        <p14:creationId xmlns:p14="http://schemas.microsoft.com/office/powerpoint/2010/main" val="141755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AD5B3-4385-8BAB-BB7F-2674DB63953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2AAF3F-678E-3863-56E6-640A10062939}"/>
              </a:ext>
              <a:ext uri="{C183D7F6-B498-43B3-948B-1728B52AA6E4}">
                <adec:decorative xmlns:adec="http://schemas.microsoft.com/office/drawing/2017/decorative" val="1"/>
              </a:ext>
            </a:extLst>
          </p:cNvPr>
          <p:cNvSpPr>
            <a:spLocks noGrp="1"/>
          </p:cNvSpPr>
          <p:nvPr>
            <p:ph type="sldNum" sz="quarter" idx="12"/>
          </p:nvPr>
        </p:nvSpPr>
        <p:spPr>
          <a:xfrm>
            <a:off x="9522929" y="6356350"/>
            <a:ext cx="2743200" cy="365125"/>
          </a:xfrm>
        </p:spPr>
        <p:txBody>
          <a:bodyPr/>
          <a:lstStyle/>
          <a:p>
            <a:fld id="{D3857177-A027-4CB4-8BAB-DE55ACA67B8F}" type="slidenum">
              <a:rPr lang="en-US" smtClean="0">
                <a:latin typeface="Aptos" panose="020B0004020202020204" pitchFamily="34" charset="0"/>
              </a:rPr>
              <a:t>19</a:t>
            </a:fld>
            <a:endParaRPr lang="en-US" dirty="0">
              <a:latin typeface="Aptos" panose="020B0004020202020204" pitchFamily="34" charset="0"/>
            </a:endParaRPr>
          </a:p>
        </p:txBody>
      </p:sp>
      <p:sp>
        <p:nvSpPr>
          <p:cNvPr id="8" name="Rectangle 7">
            <a:extLst>
              <a:ext uri="{FF2B5EF4-FFF2-40B4-BE49-F238E27FC236}">
                <a16:creationId xmlns:a16="http://schemas.microsoft.com/office/drawing/2014/main" id="{DE1BC30E-E09A-2FB1-77F7-CB4D8A818947}"/>
              </a:ext>
              <a:ext uri="{C183D7F6-B498-43B3-948B-1728B52AA6E4}">
                <adec:decorative xmlns:adec="http://schemas.microsoft.com/office/drawing/2017/decorative" val="1"/>
              </a:ext>
            </a:extLst>
          </p:cNvPr>
          <p:cNvSpPr/>
          <p:nvPr/>
        </p:nvSpPr>
        <p:spPr>
          <a:xfrm>
            <a:off x="6143626" y="539150"/>
            <a:ext cx="2914650" cy="699100"/>
          </a:xfrm>
          <a:prstGeom prst="rect">
            <a:avLst/>
          </a:prstGeom>
          <a:solidFill>
            <a:srgbClr val="C3C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3C0CB8BD-838F-EE19-2F86-50018EDC340B}"/>
              </a:ext>
            </a:extLst>
          </p:cNvPr>
          <p:cNvSpPr txBox="1">
            <a:spLocks noGrp="1"/>
          </p:cNvSpPr>
          <p:nvPr>
            <p:ph type="title" idx="4294967295"/>
          </p:nvPr>
        </p:nvSpPr>
        <p:spPr>
          <a:xfrm>
            <a:off x="4400415" y="39565"/>
            <a:ext cx="6081568" cy="296978"/>
          </a:xfrm>
          <a:prstGeom prst="rect">
            <a:avLst/>
          </a:prstGeom>
          <a:noFill/>
          <a:ln w="12700">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1600" b="0" kern="1200">
                <a:solidFill>
                  <a:schemeClr val="tx1">
                    <a:lumMod val="75000"/>
                    <a:lumOff val="25000"/>
                  </a:schemeClr>
                </a:solidFill>
                <a:latin typeface="Source Sans Pro" panose="020B0503030403020204" pitchFamily="34" charset="0"/>
                <a:ea typeface="Source Sans Pro" panose="020B0503030403020204" pitchFamily="34" charset="0"/>
                <a:cs typeface="+mj-cs"/>
              </a:defRPr>
            </a:lvl1pPr>
          </a:lstStyle>
          <a:p>
            <a:pPr lvl="0">
              <a:defRPr/>
            </a:pPr>
            <a:r>
              <a:rPr kumimoji="0" lang="en-US" sz="1800" b="1" i="0" u="none" strike="noStrike" kern="1200" cap="none" spc="0" normalizeH="0" baseline="0" noProof="0" dirty="0">
                <a:ln>
                  <a:noFill/>
                </a:ln>
                <a:solidFill>
                  <a:schemeClr val="tx1">
                    <a:lumMod val="75000"/>
                    <a:lumOff val="25000"/>
                  </a:schemeClr>
                </a:solidFill>
                <a:effectLst/>
                <a:uLnTx/>
                <a:uFillTx/>
                <a:ea typeface="Source Sans Pro"/>
                <a:cs typeface="+mj-cs"/>
              </a:rPr>
              <a:t>TYPICAL SECTIONS</a:t>
            </a:r>
            <a:r>
              <a:rPr lang="en-US" sz="1800" b="1" dirty="0">
                <a:ea typeface="Source Sans Pro"/>
              </a:rPr>
              <a:t>: N Tampa St (Polk &amp; Zack 2)</a:t>
            </a:r>
            <a:endParaRPr kumimoji="0" lang="en-US" sz="1800" b="1" i="0" u="none" strike="noStrike" kern="1200" cap="none" spc="0" normalizeH="0" baseline="0" noProof="0" dirty="0">
              <a:ln>
                <a:noFill/>
              </a:ln>
              <a:solidFill>
                <a:schemeClr val="tx1">
                  <a:lumMod val="75000"/>
                  <a:lumOff val="25000"/>
                </a:schemeClr>
              </a:solidFill>
              <a:effectLst/>
              <a:uLnTx/>
              <a:uFillTx/>
              <a:ea typeface="Source Sans Pro" panose="020B0503030403020204" pitchFamily="34" charset="0"/>
              <a:cs typeface="+mj-cs"/>
            </a:endParaRPr>
          </a:p>
        </p:txBody>
      </p:sp>
      <p:pic>
        <p:nvPicPr>
          <p:cNvPr id="9" name="Picture 8" descr="Map of a proposed streetcar extension in downtown Tampa and Tampa Heights. The existing streetcar route and stops are shown in blue, while the proposed extension and new stops are shown in gold, extending north through the River Arts District and along North Florida Avenue. A red callout highlights the proposed Polk Street and Zack Street station near the southern portion of the extension, adjacent to Curtis Hixon Waterfront Park and the Downtown Core.">
            <a:extLst>
              <a:ext uri="{FF2B5EF4-FFF2-40B4-BE49-F238E27FC236}">
                <a16:creationId xmlns:a16="http://schemas.microsoft.com/office/drawing/2014/main" id="{72883446-4E49-930E-678A-DD8C33E70D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4" y="0"/>
            <a:ext cx="4153633" cy="6719520"/>
          </a:xfrm>
          <a:prstGeom prst="rect">
            <a:avLst/>
          </a:prstGeom>
        </p:spPr>
      </p:pic>
      <p:sp>
        <p:nvSpPr>
          <p:cNvPr id="20" name="Title 1">
            <a:extLst>
              <a:ext uri="{FF2B5EF4-FFF2-40B4-BE49-F238E27FC236}">
                <a16:creationId xmlns:a16="http://schemas.microsoft.com/office/drawing/2014/main" id="{E3A1CFC9-7250-3B53-AEF8-C9D6E00A6C61}"/>
              </a:ext>
            </a:extLst>
          </p:cNvPr>
          <p:cNvSpPr txBox="1">
            <a:spLocks/>
          </p:cNvSpPr>
          <p:nvPr/>
        </p:nvSpPr>
        <p:spPr>
          <a:xfrm>
            <a:off x="4405177" y="305491"/>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EXISTING</a:t>
            </a:r>
          </a:p>
        </p:txBody>
      </p:sp>
      <p:pic>
        <p:nvPicPr>
          <p:cNvPr id="4" name="Picture 3" descr="N Tampa St. Cross-section illustration of South Tampa Avenue showing a proposed street design. The corridor includes three 11-foot vehicle travel lanes, an 8-foot parking lane, a 9-foot buffer area, a 5-foot bicycle lane, and 8-foot sidewalks on both sides. Automobiles travel in the roadway while bicyclists use the dedicated bike lane adjacent to the buffered area.">
            <a:extLst>
              <a:ext uri="{FF2B5EF4-FFF2-40B4-BE49-F238E27FC236}">
                <a16:creationId xmlns:a16="http://schemas.microsoft.com/office/drawing/2014/main" id="{CBA4BB9F-6E0E-9C60-7261-54B217649F62}"/>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494599" y="545964"/>
            <a:ext cx="6119772" cy="2821615"/>
          </a:xfrm>
          <a:prstGeom prst="rect">
            <a:avLst/>
          </a:prstGeom>
        </p:spPr>
      </p:pic>
      <p:sp>
        <p:nvSpPr>
          <p:cNvPr id="17" name="Title 1">
            <a:extLst>
              <a:ext uri="{FF2B5EF4-FFF2-40B4-BE49-F238E27FC236}">
                <a16:creationId xmlns:a16="http://schemas.microsoft.com/office/drawing/2014/main" id="{957AC892-491E-5F9D-10D9-B81660D3D866}"/>
              </a:ext>
            </a:extLst>
          </p:cNvPr>
          <p:cNvSpPr txBox="1">
            <a:spLocks/>
          </p:cNvSpPr>
          <p:nvPr/>
        </p:nvSpPr>
        <p:spPr>
          <a:xfrm>
            <a:off x="4414702" y="3400302"/>
            <a:ext cx="2035026" cy="2898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dirty="0">
                <a:latin typeface="Aptos Display" panose="020B0004020202020204" pitchFamily="34" charset="0"/>
              </a:rPr>
              <a:t>PROPOSED</a:t>
            </a:r>
          </a:p>
        </p:txBody>
      </p:sp>
      <p:pic>
        <p:nvPicPr>
          <p:cNvPr id="7" name="Picture 6" descr="N Tampa St. Cross-section illustration of North Tampa Street showing a proposed street design with dedicated streetcar service. The corridor includes a 17‑foot sidewalk on one side, an 11‑foot streetcar lane separated from traffic by a 2‑foot buffer, three 11‑foot vehicle travel lanes, and an 8‑foot sidewalk on the opposite side. A streetcar operates in the dedicated lane while automobiles use the adjacent travel lanes">
            <a:extLst>
              <a:ext uri="{FF2B5EF4-FFF2-40B4-BE49-F238E27FC236}">
                <a16:creationId xmlns:a16="http://schemas.microsoft.com/office/drawing/2014/main" id="{C492815D-62F8-0F78-6E7F-459125854E1D}"/>
              </a:ext>
            </a:extLst>
          </p:cNvPr>
          <p:cNvPicPr>
            <a:picLocks noChangeAspect="1"/>
          </p:cNvPicPr>
          <p:nvPr/>
        </p:nvPicPr>
        <p:blipFill>
          <a:blip r:embed="rId5">
            <a:extLst>
              <a:ext uri="{28A0092B-C50C-407E-A947-70E740481C1C}">
                <a14:useLocalDpi xmlns:a14="http://schemas.microsoft.com/office/drawing/2010/main" val="0"/>
              </a:ext>
            </a:extLst>
          </a:blip>
          <a:srcRect l="7796" r="-144"/>
          <a:stretch>
            <a:fillRect/>
          </a:stretch>
        </p:blipFill>
        <p:spPr>
          <a:xfrm>
            <a:off x="4494599" y="3633008"/>
            <a:ext cx="6119772" cy="2821615"/>
          </a:xfrm>
          <a:prstGeom prst="rect">
            <a:avLst/>
          </a:prstGeom>
        </p:spPr>
      </p:pic>
    </p:spTree>
    <p:extLst>
      <p:ext uri="{BB962C8B-B14F-4D97-AF65-F5344CB8AC3E}">
        <p14:creationId xmlns:p14="http://schemas.microsoft.com/office/powerpoint/2010/main" val="279312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EB99B-66AB-E033-F981-DD4BDE86B07D}"/>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B697B1B7-84BD-AE30-7FAC-07B527C60ED0}"/>
              </a:ext>
              <a:ext uri="{C183D7F6-B498-43B3-948B-1728B52AA6E4}">
                <adec:decorative xmlns:adec="http://schemas.microsoft.com/office/drawing/2017/decorative" val="1"/>
              </a:ext>
            </a:extLst>
          </p:cNvPr>
          <p:cNvSpPr/>
          <p:nvPr/>
        </p:nvSpPr>
        <p:spPr>
          <a:xfrm>
            <a:off x="3945699" y="1123826"/>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1790DD3B-5E14-2E70-2426-3296382F6FE5}"/>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3857177-A027-4CB4-8BAB-DE55ACA67B8F}" type="slidenum">
              <a:rPr lang="en-US" smtClean="0">
                <a:latin typeface="Aptos" panose="020B0004020202020204" pitchFamily="34" charset="0"/>
              </a:rPr>
              <a:t>20</a:t>
            </a:fld>
            <a:endParaRPr lang="en-US">
              <a:latin typeface="Aptos" panose="020B0004020202020204" pitchFamily="34" charset="0"/>
            </a:endParaRPr>
          </a:p>
        </p:txBody>
      </p:sp>
      <p:sp>
        <p:nvSpPr>
          <p:cNvPr id="11" name="Title 1">
            <a:extLst>
              <a:ext uri="{FF2B5EF4-FFF2-40B4-BE49-F238E27FC236}">
                <a16:creationId xmlns:a16="http://schemas.microsoft.com/office/drawing/2014/main" id="{F12DE312-C5AC-1519-A390-B794FE9E81FF}"/>
              </a:ext>
            </a:extLst>
          </p:cNvPr>
          <p:cNvSpPr txBox="1">
            <a:spLocks noGrp="1"/>
          </p:cNvSpPr>
          <p:nvPr>
            <p:ph type="title" idx="4294967295"/>
          </p:nvPr>
        </p:nvSpPr>
        <p:spPr>
          <a:xfrm>
            <a:off x="4590853" y="813546"/>
            <a:ext cx="7601147" cy="500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ptos Display" panose="020B0004020202020204" pitchFamily="34" charset="0"/>
                <a:ea typeface="+mj-ea"/>
                <a:cs typeface="+mj-cs"/>
              </a:rPr>
              <a:t>ALIGNMENT, GUIDEWAY &amp; STOPS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Aptos Display" panose="020B0004020202020204" pitchFamily="34" charset="0"/>
              <a:ea typeface="+mj-ea"/>
              <a:cs typeface="+mj-cs"/>
            </a:endParaRPr>
          </a:p>
        </p:txBody>
      </p:sp>
      <p:sp>
        <p:nvSpPr>
          <p:cNvPr id="5" name="TextBox 4">
            <a:extLst>
              <a:ext uri="{FF2B5EF4-FFF2-40B4-BE49-F238E27FC236}">
                <a16:creationId xmlns:a16="http://schemas.microsoft.com/office/drawing/2014/main" id="{5E4DE9DA-28BC-1AF9-3E79-CE2DB1D58B2F}"/>
              </a:ext>
            </a:extLst>
          </p:cNvPr>
          <p:cNvSpPr txBox="1"/>
          <p:nvPr/>
        </p:nvSpPr>
        <p:spPr>
          <a:xfrm>
            <a:off x="4590853" y="1205830"/>
            <a:ext cx="6975505" cy="4570482"/>
          </a:xfrm>
          <a:prstGeom prst="rect">
            <a:avLst/>
          </a:prstGeom>
          <a:noFill/>
        </p:spPr>
        <p:txBody>
          <a:bodyPr wrap="square" rtlCol="0">
            <a:spAutoFit/>
          </a:bodyPr>
          <a:lstStyle/>
          <a:p>
            <a:r>
              <a:rPr lang="en-US" sz="2400" b="1" dirty="0">
                <a:solidFill>
                  <a:srgbClr val="3C7DA7"/>
                </a:solidFill>
                <a:latin typeface="Source Sans Pro" panose="020B0503030403020204" pitchFamily="34" charset="0"/>
                <a:ea typeface="Source Sans Pro" panose="020B0503030403020204" pitchFamily="34" charset="0"/>
              </a:rPr>
              <a:t>Stop Concepts</a:t>
            </a:r>
          </a:p>
          <a:p>
            <a:endParaRPr lang="en-US" sz="1500" i="1" dirty="0">
              <a:solidFill>
                <a:schemeClr val="tx1">
                  <a:lumMod val="75000"/>
                  <a:lumOff val="25000"/>
                </a:schemeClr>
              </a:solidFill>
              <a:latin typeface="Source Sans Pro" panose="020B0503030403020204" pitchFamily="34" charset="0"/>
              <a:ea typeface="Source Sans Pro" panose="020B0503030403020204" pitchFamily="34" charset="0"/>
            </a:endParaRPr>
          </a:p>
          <a:p>
            <a:r>
              <a:rPr lang="en-US" b="1" dirty="0">
                <a:solidFill>
                  <a:schemeClr val="tx1">
                    <a:lumMod val="75000"/>
                    <a:lumOff val="25000"/>
                  </a:schemeClr>
                </a:solidFill>
                <a:latin typeface="Source Sans Pro" panose="020B0503030403020204" pitchFamily="34" charset="0"/>
                <a:ea typeface="Source Sans Pro" panose="020B0503030403020204" pitchFamily="34" charset="0"/>
              </a:rPr>
              <a:t>Sites for Concept Development</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Florida Ave at Palm – far side sidewalk</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Florida Ave at Henderson – near side sidewalk</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Florida Ave at Kennedy – near side Island</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Tampa Ave at Cass – far side island</a:t>
            </a:r>
          </a:p>
          <a:p>
            <a:pPr marL="0" lvl="1"/>
            <a:endParaRPr lang="en-US" b="1" dirty="0">
              <a:solidFill>
                <a:schemeClr val="tx1">
                  <a:lumMod val="75000"/>
                  <a:lumOff val="25000"/>
                </a:schemeClr>
              </a:solidFill>
              <a:latin typeface="Source Sans Pro" panose="020B0503030403020204" pitchFamily="34" charset="0"/>
              <a:ea typeface="Source Sans Pro" panose="020B0503030403020204" pitchFamily="34" charset="0"/>
            </a:endParaRPr>
          </a:p>
          <a:p>
            <a:pPr marL="0" lvl="1"/>
            <a:r>
              <a:rPr lang="en-US" b="1" dirty="0">
                <a:solidFill>
                  <a:schemeClr val="tx1">
                    <a:lumMod val="75000"/>
                    <a:lumOff val="25000"/>
                  </a:schemeClr>
                </a:solidFill>
                <a:latin typeface="Source Sans Pro" panose="020B0503030403020204" pitchFamily="34" charset="0"/>
                <a:ea typeface="Source Sans Pro" panose="020B0503030403020204" pitchFamily="34" charset="0"/>
              </a:rPr>
              <a:t>Design Factors for Discussion</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High block location and operations</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High block lateral offset for sidewalk stops</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Streetcar boarding/alighting</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Shared use (bus and future BRT)</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Standard amenities</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Optimal sidewalk clear zone</a:t>
            </a:r>
          </a:p>
          <a:p>
            <a:pPr marL="233363" lvl="1" indent="-233363">
              <a:buFont typeface="Arial" panose="020B0604020202020204" pitchFamily="34" charset="0"/>
              <a:buChar char="•"/>
            </a:pPr>
            <a:endParaRPr lang="en-US" dirty="0">
              <a:solidFill>
                <a:schemeClr val="tx1">
                  <a:lumMod val="75000"/>
                  <a:lumOff val="25000"/>
                </a:schemeClr>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7336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BF722-AF79-909C-35E1-9BFD144463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620E64-418D-57DD-F3CE-D1FC8089BFE9}"/>
              </a:ext>
            </a:extLst>
          </p:cNvPr>
          <p:cNvSpPr>
            <a:spLocks noGrp="1"/>
          </p:cNvSpPr>
          <p:nvPr>
            <p:ph type="title"/>
          </p:nvPr>
        </p:nvSpPr>
        <p:spPr/>
        <p:txBody>
          <a:bodyPr>
            <a:normAutofit/>
          </a:bodyPr>
          <a:lstStyle/>
          <a:p>
            <a:r>
              <a:rPr lang="en-US" sz="1600" b="0" dirty="0"/>
              <a:t>STOP CONCEPTS 1</a:t>
            </a:r>
          </a:p>
        </p:txBody>
      </p:sp>
      <p:sp>
        <p:nvSpPr>
          <p:cNvPr id="5" name="Content Placeholder 4">
            <a:extLst>
              <a:ext uri="{FF2B5EF4-FFF2-40B4-BE49-F238E27FC236}">
                <a16:creationId xmlns:a16="http://schemas.microsoft.com/office/drawing/2014/main" id="{EB06C2B0-8DBE-6C0D-EB23-3BE80C36DC39}"/>
              </a:ext>
            </a:extLst>
          </p:cNvPr>
          <p:cNvSpPr>
            <a:spLocks noGrp="1"/>
          </p:cNvSpPr>
          <p:nvPr>
            <p:ph idx="1"/>
          </p:nvPr>
        </p:nvSpPr>
        <p:spPr>
          <a:xfrm>
            <a:off x="221942" y="1239697"/>
            <a:ext cx="4880435" cy="5358479"/>
          </a:xfrm>
        </p:spPr>
        <p:txBody>
          <a:bodyPr>
            <a:normAutofit/>
          </a:bodyPr>
          <a:lstStyle/>
          <a:p>
            <a:pPr indent="-685800"/>
            <a:r>
              <a:rPr lang="en-US" dirty="0">
                <a:ea typeface="Source Sans Pro"/>
              </a:rPr>
              <a:t>Sidewalk Stop - Typical</a:t>
            </a:r>
          </a:p>
        </p:txBody>
      </p:sp>
      <p:pic>
        <p:nvPicPr>
          <p:cNvPr id="31" name="Picture 30" descr="Cross-section of a transit boarding platform showing accessible streetcar and bus boarding areas, ramps, sidewalks, platform elevations, and required clearances.">
            <a:extLst>
              <a:ext uri="{FF2B5EF4-FFF2-40B4-BE49-F238E27FC236}">
                <a16:creationId xmlns:a16="http://schemas.microsoft.com/office/drawing/2014/main" id="{8D4ACFD6-91FA-9688-893F-899025A135A7}"/>
              </a:ext>
            </a:extLst>
          </p:cNvPr>
          <p:cNvPicPr>
            <a:picLocks noChangeAspect="1"/>
          </p:cNvPicPr>
          <p:nvPr/>
        </p:nvPicPr>
        <p:blipFill>
          <a:blip r:embed="rId3"/>
          <a:srcRect t="13007" b="18292"/>
          <a:stretch>
            <a:fillRect/>
          </a:stretch>
        </p:blipFill>
        <p:spPr>
          <a:xfrm>
            <a:off x="349659" y="1804736"/>
            <a:ext cx="11405193" cy="4771189"/>
          </a:xfrm>
          <a:prstGeom prst="rect">
            <a:avLst/>
          </a:prstGeom>
        </p:spPr>
      </p:pic>
      <p:sp>
        <p:nvSpPr>
          <p:cNvPr id="3" name="Slide Number Placeholder 2">
            <a:extLst>
              <a:ext uri="{FF2B5EF4-FFF2-40B4-BE49-F238E27FC236}">
                <a16:creationId xmlns:a16="http://schemas.microsoft.com/office/drawing/2014/main" id="{4F0D2D90-72F5-82AE-6C3D-87AE738D4702}"/>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latin typeface="Aptos" panose="020B0004020202020204" pitchFamily="34" charset="0"/>
              </a:rPr>
              <a:t>21</a:t>
            </a:fld>
            <a:endParaRPr lang="en-US">
              <a:latin typeface="Aptos" panose="020B0004020202020204" pitchFamily="34" charset="0"/>
            </a:endParaRPr>
          </a:p>
        </p:txBody>
      </p:sp>
      <p:cxnSp>
        <p:nvCxnSpPr>
          <p:cNvPr id="33" name="Straight Connector 32">
            <a:extLst>
              <a:ext uri="{FF2B5EF4-FFF2-40B4-BE49-F238E27FC236}">
                <a16:creationId xmlns:a16="http://schemas.microsoft.com/office/drawing/2014/main" id="{0A275C5A-E02D-07A3-829F-00919C572307}"/>
              </a:ext>
              <a:ext uri="{C183D7F6-B498-43B3-948B-1728B52AA6E4}">
                <adec:decorative xmlns:adec="http://schemas.microsoft.com/office/drawing/2017/decorative" val="1"/>
              </a:ext>
            </a:extLst>
          </p:cNvPr>
          <p:cNvCxnSpPr>
            <a:cxnSpLocks/>
          </p:cNvCxnSpPr>
          <p:nvPr/>
        </p:nvCxnSpPr>
        <p:spPr>
          <a:xfrm flipV="1">
            <a:off x="349659" y="4594380"/>
            <a:ext cx="11405193" cy="57415"/>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14508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61B24-CEBF-EE1C-5415-C9E6EBD4B89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475D198-0A92-97CC-ADDB-A3B713ADA3B7}"/>
              </a:ext>
              <a:ext uri="{C183D7F6-B498-43B3-948B-1728B52AA6E4}">
                <adec:decorative xmlns:adec="http://schemas.microsoft.com/office/drawing/2017/decorative" val="1"/>
              </a:ext>
            </a:extLst>
          </p:cNvPr>
          <p:cNvSpPr>
            <a:spLocks noGrp="1"/>
          </p:cNvSpPr>
          <p:nvPr>
            <p:ph type="sldNum" sz="quarter" idx="12"/>
          </p:nvPr>
        </p:nvSpPr>
        <p:spPr/>
        <p:txBody>
          <a:bodyPr/>
          <a:lstStyle/>
          <a:p>
            <a:fld id="{D3857177-A027-4CB4-8BAB-DE55ACA67B8F}" type="slidenum">
              <a:rPr lang="en-US" smtClean="0">
                <a:latin typeface="Aptos" panose="020B0004020202020204" pitchFamily="34" charset="0"/>
              </a:rPr>
              <a:t>22</a:t>
            </a:fld>
            <a:endParaRPr lang="en-US">
              <a:latin typeface="Aptos" panose="020B0004020202020204" pitchFamily="34" charset="0"/>
            </a:endParaRPr>
          </a:p>
        </p:txBody>
      </p:sp>
      <p:sp>
        <p:nvSpPr>
          <p:cNvPr id="4" name="Title 3">
            <a:extLst>
              <a:ext uri="{FF2B5EF4-FFF2-40B4-BE49-F238E27FC236}">
                <a16:creationId xmlns:a16="http://schemas.microsoft.com/office/drawing/2014/main" id="{508F166E-9F52-E4DF-9361-297795662556}"/>
              </a:ext>
            </a:extLst>
          </p:cNvPr>
          <p:cNvSpPr>
            <a:spLocks noGrp="1"/>
          </p:cNvSpPr>
          <p:nvPr>
            <p:ph type="title"/>
          </p:nvPr>
        </p:nvSpPr>
        <p:spPr/>
        <p:txBody>
          <a:bodyPr>
            <a:normAutofit/>
          </a:bodyPr>
          <a:lstStyle/>
          <a:p>
            <a:r>
              <a:rPr lang="en-US" sz="1600" b="0" dirty="0"/>
              <a:t>STOP CONCEPTS 2</a:t>
            </a:r>
          </a:p>
        </p:txBody>
      </p:sp>
      <p:pic>
        <p:nvPicPr>
          <p:cNvPr id="25" name="Picture 24" descr="A black and white perspective view of an accessible transit boarding platform with railings, a wheelchair waiting area, and passenger boarding space alongside a roadway and rail tracks.">
            <a:extLst>
              <a:ext uri="{FF2B5EF4-FFF2-40B4-BE49-F238E27FC236}">
                <a16:creationId xmlns:a16="http://schemas.microsoft.com/office/drawing/2014/main" id="{A7B82782-3F50-7DCF-A302-96D3C5405D6A}"/>
              </a:ext>
            </a:extLst>
          </p:cNvPr>
          <p:cNvPicPr>
            <a:picLocks noChangeAspect="1"/>
          </p:cNvPicPr>
          <p:nvPr/>
        </p:nvPicPr>
        <p:blipFill>
          <a:blip r:embed="rId3">
            <a:extLst>
              <a:ext uri="{28A0092B-C50C-407E-A947-70E740481C1C}">
                <a14:useLocalDpi xmlns:a14="http://schemas.microsoft.com/office/drawing/2010/main" val="0"/>
              </a:ext>
            </a:extLst>
          </a:blip>
          <a:srcRect t="44561" b="21086"/>
          <a:stretch>
            <a:fillRect/>
          </a:stretch>
        </p:blipFill>
        <p:spPr>
          <a:xfrm>
            <a:off x="345967" y="4000500"/>
            <a:ext cx="10598727" cy="2355850"/>
          </a:xfrm>
          <a:prstGeom prst="rect">
            <a:avLst/>
          </a:prstGeom>
        </p:spPr>
      </p:pic>
      <p:pic>
        <p:nvPicPr>
          <p:cNvPr id="2" name="Picture 1" descr="A black and white rendering showing the side elevation of an accessible transit platform with ramps, railings, and passenger waiting areas along an 87-foot boarding platform.">
            <a:extLst>
              <a:ext uri="{FF2B5EF4-FFF2-40B4-BE49-F238E27FC236}">
                <a16:creationId xmlns:a16="http://schemas.microsoft.com/office/drawing/2014/main" id="{8D49988D-466B-A52C-B7C2-76E683EE3C60}"/>
              </a:ext>
            </a:extLst>
          </p:cNvPr>
          <p:cNvPicPr>
            <a:picLocks noChangeAspect="1"/>
          </p:cNvPicPr>
          <p:nvPr/>
        </p:nvPicPr>
        <p:blipFill>
          <a:blip r:embed="rId4">
            <a:extLst>
              <a:ext uri="{28A0092B-C50C-407E-A947-70E740481C1C}">
                <a14:useLocalDpi xmlns:a14="http://schemas.microsoft.com/office/drawing/2010/main" val="0"/>
              </a:ext>
            </a:extLst>
          </a:blip>
          <a:srcRect t="44808" b="16476"/>
          <a:stretch>
            <a:fillRect/>
          </a:stretch>
        </p:blipFill>
        <p:spPr>
          <a:xfrm>
            <a:off x="345967" y="1194717"/>
            <a:ext cx="10598727" cy="2655111"/>
          </a:xfrm>
          <a:prstGeom prst="rect">
            <a:avLst/>
          </a:prstGeom>
        </p:spPr>
      </p:pic>
    </p:spTree>
    <p:extLst>
      <p:ext uri="{BB962C8B-B14F-4D97-AF65-F5344CB8AC3E}">
        <p14:creationId xmlns:p14="http://schemas.microsoft.com/office/powerpoint/2010/main" val="8622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6B7CA-6D22-3AE3-F2E2-312A9B687E94}"/>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D8BBE45A-602D-2DD1-05F9-D2A2DF1E979D}"/>
              </a:ext>
            </a:extLst>
          </p:cNvPr>
          <p:cNvSpPr txBox="1">
            <a:spLocks noGrp="1"/>
          </p:cNvSpPr>
          <p:nvPr>
            <p:ph type="title" idx="4294967295"/>
          </p:nvPr>
        </p:nvSpPr>
        <p:spPr>
          <a:xfrm>
            <a:off x="4590853" y="813546"/>
            <a:ext cx="10280341" cy="500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ptos Display" panose="020B0004020202020204" pitchFamily="34" charset="0"/>
                <a:ea typeface="+mj-ea"/>
                <a:cs typeface="+mj-cs"/>
              </a:rPr>
              <a:t>APPROACH TO TRAFFIC ANALYSIS 1</a:t>
            </a:r>
          </a:p>
        </p:txBody>
      </p:sp>
      <p:sp>
        <p:nvSpPr>
          <p:cNvPr id="5" name="TextBox 4">
            <a:extLst>
              <a:ext uri="{FF2B5EF4-FFF2-40B4-BE49-F238E27FC236}">
                <a16:creationId xmlns:a16="http://schemas.microsoft.com/office/drawing/2014/main" id="{7552E408-A048-1F2E-2067-6B5B0B1ECAB5}"/>
              </a:ext>
            </a:extLst>
          </p:cNvPr>
          <p:cNvSpPr txBox="1"/>
          <p:nvPr/>
        </p:nvSpPr>
        <p:spPr>
          <a:xfrm>
            <a:off x="4590853" y="1205830"/>
            <a:ext cx="6975505" cy="1569660"/>
          </a:xfrm>
          <a:prstGeom prst="rect">
            <a:avLst/>
          </a:prstGeom>
          <a:noFill/>
        </p:spPr>
        <p:txBody>
          <a:bodyPr wrap="square" rtlCol="0">
            <a:spAutoFit/>
          </a:bodyPr>
          <a:lstStyle/>
          <a:p>
            <a:r>
              <a:rPr lang="en-US" sz="2400" b="1" dirty="0">
                <a:solidFill>
                  <a:srgbClr val="3C7DA7"/>
                </a:solidFill>
                <a:latin typeface="Source Sans Pro" panose="020B0503030403020204" pitchFamily="34" charset="0"/>
                <a:ea typeface="Source Sans Pro" panose="020B0503030403020204" pitchFamily="34" charset="0"/>
              </a:rPr>
              <a:t>Traffic Analysis Scope</a:t>
            </a:r>
          </a:p>
          <a:p>
            <a:pPr marL="0" lvl="1"/>
            <a:endParaRPr lang="en-US" dirty="0">
              <a:solidFill>
                <a:schemeClr val="tx1">
                  <a:lumMod val="75000"/>
                  <a:lumOff val="25000"/>
                </a:schemeClr>
              </a:solidFill>
              <a:latin typeface="Source Sans Pro" panose="020B0503030403020204" pitchFamily="34" charset="0"/>
              <a:ea typeface="Source Sans Pro" panose="020B0503030403020204" pitchFamily="34" charset="0"/>
            </a:endParaRP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Consistent with the FDOT Traffic Analysis Handbook (May 2021)</a:t>
            </a:r>
          </a:p>
          <a:p>
            <a:pPr marL="233363" lvl="1" indent="-233363">
              <a:buFont typeface="Arial" panose="020B0604020202020204" pitchFamily="34" charset="0"/>
              <a:buChar char="•"/>
            </a:pPr>
            <a:r>
              <a:rPr lang="en-US" dirty="0">
                <a:solidFill>
                  <a:schemeClr val="tx1">
                    <a:lumMod val="75000"/>
                    <a:lumOff val="25000"/>
                  </a:schemeClr>
                </a:solidFill>
                <a:latin typeface="Source Sans Pro" panose="020B0503030403020204" pitchFamily="34" charset="0"/>
                <a:ea typeface="Source Sans Pro" panose="020B0503030403020204" pitchFamily="34" charset="0"/>
              </a:rPr>
              <a:t>Study Area covers 45 intersections on the project alignment</a:t>
            </a:r>
          </a:p>
          <a:p>
            <a:endParaRPr lang="en-US" dirty="0">
              <a:latin typeface="Source Sans Pro" panose="020B0503030403020204" pitchFamily="34" charset="0"/>
            </a:endParaRPr>
          </a:p>
        </p:txBody>
      </p:sp>
      <p:sp>
        <p:nvSpPr>
          <p:cNvPr id="4" name="TextBox 3">
            <a:extLst>
              <a:ext uri="{FF2B5EF4-FFF2-40B4-BE49-F238E27FC236}">
                <a16:creationId xmlns:a16="http://schemas.microsoft.com/office/drawing/2014/main" id="{5DE0CD81-7B87-25AA-66EE-4B0BE1739708}"/>
              </a:ext>
            </a:extLst>
          </p:cNvPr>
          <p:cNvSpPr txBox="1"/>
          <p:nvPr/>
        </p:nvSpPr>
        <p:spPr>
          <a:xfrm>
            <a:off x="4590852" y="2939498"/>
            <a:ext cx="6975505" cy="3231654"/>
          </a:xfrm>
          <a:prstGeom prst="rect">
            <a:avLst/>
          </a:prstGeom>
          <a:noFill/>
        </p:spPr>
        <p:txBody>
          <a:bodyPr wrap="square" rtlCol="0">
            <a:spAutoFit/>
          </a:bodyPr>
          <a:lstStyle/>
          <a:p>
            <a:r>
              <a:rPr lang="en-US" sz="2400" b="1" dirty="0">
                <a:solidFill>
                  <a:srgbClr val="3C7DA7"/>
                </a:solidFill>
                <a:latin typeface=""/>
                <a:ea typeface="Source Sans Pro" panose="020B0503030403020204" pitchFamily="34" charset="0"/>
              </a:rPr>
              <a:t>Analysis Scenarios</a:t>
            </a:r>
          </a:p>
          <a:p>
            <a:endParaRPr lang="en-US" dirty="0">
              <a:latin typeface=""/>
            </a:endParaRP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Evaluate AM and PM hour peak-hour conditions based on mixed traffic operations, potential turn lane impacts, and proposed signal timing modifications for transit only signal, blank out signs, and/or potential transit signal priority:</a:t>
            </a:r>
          </a:p>
          <a:p>
            <a:pPr marL="690563" lvl="2"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Existing </a:t>
            </a:r>
          </a:p>
          <a:p>
            <a:pPr marL="690563" lvl="2"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Interim 5-year No-Build</a:t>
            </a:r>
          </a:p>
          <a:p>
            <a:pPr marL="690563" lvl="2"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Interim 5-year Build </a:t>
            </a:r>
          </a:p>
          <a:p>
            <a:pPr marL="690563" lvl="2"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Design Year 2050 No-Build </a:t>
            </a:r>
          </a:p>
          <a:p>
            <a:pPr marL="690563" lvl="2"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Design Year 2050 Build </a:t>
            </a:r>
          </a:p>
        </p:txBody>
      </p:sp>
      <p:sp>
        <p:nvSpPr>
          <p:cNvPr id="10" name="Oval 9">
            <a:extLst>
              <a:ext uri="{FF2B5EF4-FFF2-40B4-BE49-F238E27FC236}">
                <a16:creationId xmlns:a16="http://schemas.microsoft.com/office/drawing/2014/main" id="{328522E8-405C-9300-27F9-CADD1A6956A6}"/>
              </a:ext>
              <a:ext uri="{C183D7F6-B498-43B3-948B-1728B52AA6E4}">
                <adec:decorative xmlns:adec="http://schemas.microsoft.com/office/drawing/2017/decorative" val="1"/>
              </a:ext>
            </a:extLst>
          </p:cNvPr>
          <p:cNvSpPr/>
          <p:nvPr/>
        </p:nvSpPr>
        <p:spPr>
          <a:xfrm>
            <a:off x="3945699" y="1123826"/>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01644C5C-D6CF-06BA-190E-254EB1FD778D}"/>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3857177-A027-4CB4-8BAB-DE55ACA67B8F}" type="slidenum">
              <a:rPr lang="en-US" smtClean="0">
                <a:latin typeface="Aptos" panose="020B0004020202020204" pitchFamily="34" charset="0"/>
              </a:rPr>
              <a:t>23</a:t>
            </a:fld>
            <a:endParaRPr lang="en-US">
              <a:latin typeface="Aptos" panose="020B0004020202020204" pitchFamily="34" charset="0"/>
            </a:endParaRPr>
          </a:p>
        </p:txBody>
      </p:sp>
      <p:sp>
        <p:nvSpPr>
          <p:cNvPr id="3" name="Oval 2">
            <a:extLst>
              <a:ext uri="{FF2B5EF4-FFF2-40B4-BE49-F238E27FC236}">
                <a16:creationId xmlns:a16="http://schemas.microsoft.com/office/drawing/2014/main" id="{0BAFDA26-466A-1852-9A6A-21CEE4091800}"/>
              </a:ext>
              <a:ext uri="{C183D7F6-B498-43B3-948B-1728B52AA6E4}">
                <adec:decorative xmlns:adec="http://schemas.microsoft.com/office/drawing/2017/decorative" val="1"/>
              </a:ext>
            </a:extLst>
          </p:cNvPr>
          <p:cNvSpPr/>
          <p:nvPr/>
        </p:nvSpPr>
        <p:spPr>
          <a:xfrm>
            <a:off x="3945698" y="2857494"/>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699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8282A-1E4C-A2D7-98EB-9BCE32E7BA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4CE65B-8106-742B-8701-B8503E9A799D}"/>
              </a:ext>
            </a:extLst>
          </p:cNvPr>
          <p:cNvSpPr>
            <a:spLocks noGrp="1"/>
          </p:cNvSpPr>
          <p:nvPr>
            <p:ph type="title"/>
          </p:nvPr>
        </p:nvSpPr>
        <p:spPr/>
        <p:txBody>
          <a:bodyPr>
            <a:normAutofit/>
          </a:bodyPr>
          <a:lstStyle/>
          <a:p>
            <a:r>
              <a:rPr lang="en-US" dirty="0"/>
              <a:t>APPROACH TO TRAFFIC ANALYSIS 2</a:t>
            </a:r>
          </a:p>
        </p:txBody>
      </p:sp>
      <p:sp>
        <p:nvSpPr>
          <p:cNvPr id="15" name="TextBox 14">
            <a:extLst>
              <a:ext uri="{FF2B5EF4-FFF2-40B4-BE49-F238E27FC236}">
                <a16:creationId xmlns:a16="http://schemas.microsoft.com/office/drawing/2014/main" id="{A8D7BB60-F599-C5D1-975D-070D82EDB6ED}"/>
              </a:ext>
            </a:extLst>
          </p:cNvPr>
          <p:cNvSpPr txBox="1"/>
          <p:nvPr/>
        </p:nvSpPr>
        <p:spPr>
          <a:xfrm>
            <a:off x="764771" y="1375736"/>
            <a:ext cx="11194218" cy="3508653"/>
          </a:xfrm>
          <a:prstGeom prst="rect">
            <a:avLst/>
          </a:prstGeom>
          <a:noFill/>
        </p:spPr>
        <p:txBody>
          <a:bodyPr wrap="square" numCol="2" spcCol="914400" rtlCol="0">
            <a:spAutoFit/>
          </a:bodyPr>
          <a:lstStyle/>
          <a:p>
            <a:r>
              <a:rPr lang="en-US" sz="2400" b="1" dirty="0">
                <a:solidFill>
                  <a:srgbClr val="3C7DA7"/>
                </a:solidFill>
                <a:latin typeface=""/>
                <a:ea typeface="Source Sans Pro" panose="020B0503030403020204" pitchFamily="34" charset="0"/>
              </a:rPr>
              <a:t>Data Collection </a:t>
            </a:r>
          </a:p>
          <a:p>
            <a:endParaRPr lang="en-US" b="1" dirty="0">
              <a:latin typeface=""/>
            </a:endParaRP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Peak-hour period TMCs including vehicle classification </a:t>
            </a: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72-hour volume counts including vehicle classification</a:t>
            </a: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Corridor travel time </a:t>
            </a: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Maximum intersection queues </a:t>
            </a:r>
            <a:endParaRPr lang="en-US" b="1" dirty="0">
              <a:latin typeface=""/>
            </a:endParaRPr>
          </a:p>
          <a:p>
            <a:pPr marL="0" lvl="1"/>
            <a:endParaRPr lang="en-US" b="1" dirty="0">
              <a:latin typeface=""/>
            </a:endParaRPr>
          </a:p>
          <a:p>
            <a:pPr marL="0" lvl="1"/>
            <a:endParaRPr lang="en-US" b="1" dirty="0">
              <a:latin typeface=""/>
            </a:endParaRPr>
          </a:p>
          <a:p>
            <a:pPr marL="0" lvl="1"/>
            <a:endParaRPr lang="en-US" b="1" dirty="0">
              <a:latin typeface=""/>
            </a:endParaRPr>
          </a:p>
          <a:p>
            <a:pPr marL="0" lvl="1"/>
            <a:endParaRPr lang="en-US" b="1" dirty="0">
              <a:latin typeface=""/>
            </a:endParaRPr>
          </a:p>
          <a:p>
            <a:pPr marL="0" lvl="1"/>
            <a:r>
              <a:rPr lang="en-US" sz="2400" b="1" dirty="0">
                <a:solidFill>
                  <a:srgbClr val="3C7DA7"/>
                </a:solidFill>
                <a:latin typeface=""/>
                <a:ea typeface="Source Sans Pro" panose="020B0503030403020204" pitchFamily="34" charset="0"/>
              </a:rPr>
              <a:t>Volume Development &amp; Balancing</a:t>
            </a:r>
          </a:p>
          <a:p>
            <a:pPr marL="0" lvl="1"/>
            <a:endParaRPr lang="en-US" b="1" dirty="0">
              <a:latin typeface=""/>
            </a:endParaRP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AADT from TBRPM and calculated AADT</a:t>
            </a: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Growth rate comparisons to 2050 Population &amp; Employment forecasts</a:t>
            </a: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AADT x K x D x TMC% method</a:t>
            </a:r>
          </a:p>
          <a:p>
            <a:pPr marL="233363" lvl="1" indent="-233363">
              <a:buFont typeface="Arial" panose="020B0604020202020204" pitchFamily="34" charset="0"/>
              <a:buChar char="•"/>
            </a:pPr>
            <a:r>
              <a:rPr lang="en-US" dirty="0">
                <a:solidFill>
                  <a:schemeClr val="tx1">
                    <a:lumMod val="75000"/>
                    <a:lumOff val="25000"/>
                  </a:schemeClr>
                </a:solidFill>
                <a:latin typeface=""/>
                <a:ea typeface="Source Sans Pro" panose="020B0503030403020204" pitchFamily="34" charset="0"/>
              </a:rPr>
              <a:t>O-D Destination Matrix Estimation (ODME)</a:t>
            </a:r>
          </a:p>
          <a:p>
            <a:endParaRPr lang="en-US" dirty="0">
              <a:latin typeface=""/>
            </a:endParaRPr>
          </a:p>
          <a:p>
            <a:pPr marL="690563" lvl="2" indent="-233363">
              <a:buFont typeface="Arial" panose="020B0604020202020204" pitchFamily="34" charset="0"/>
              <a:buChar char="•"/>
            </a:pPr>
            <a:endParaRPr lang="en-US" dirty="0">
              <a:solidFill>
                <a:schemeClr val="tx1">
                  <a:lumMod val="75000"/>
                  <a:lumOff val="25000"/>
                </a:schemeClr>
              </a:solidFill>
              <a:latin typeface=""/>
              <a:ea typeface="Source Sans Pro" panose="020B0503030403020204" pitchFamily="34" charset="0"/>
            </a:endParaRPr>
          </a:p>
        </p:txBody>
      </p:sp>
      <p:sp>
        <p:nvSpPr>
          <p:cNvPr id="17" name="TextBox 16">
            <a:extLst>
              <a:ext uri="{FF2B5EF4-FFF2-40B4-BE49-F238E27FC236}">
                <a16:creationId xmlns:a16="http://schemas.microsoft.com/office/drawing/2014/main" id="{A7F237F5-5D45-4319-9B94-F1ABB59B076F}"/>
              </a:ext>
            </a:extLst>
          </p:cNvPr>
          <p:cNvSpPr txBox="1"/>
          <p:nvPr/>
        </p:nvSpPr>
        <p:spPr>
          <a:xfrm>
            <a:off x="764771" y="4026284"/>
            <a:ext cx="11628993" cy="461665"/>
          </a:xfrm>
          <a:prstGeom prst="rect">
            <a:avLst/>
          </a:prstGeom>
          <a:noFill/>
        </p:spPr>
        <p:txBody>
          <a:bodyPr wrap="square" numCol="2" rtlCol="0">
            <a:spAutoFit/>
          </a:bodyPr>
          <a:lstStyle/>
          <a:p>
            <a:pPr marL="0" lvl="1"/>
            <a:r>
              <a:rPr lang="en-US" sz="2400" b="1">
                <a:solidFill>
                  <a:srgbClr val="3C7DA7"/>
                </a:solidFill>
                <a:latin typeface="Source Sans Pro" panose="020B0503030403020204" pitchFamily="34" charset="0"/>
                <a:ea typeface="Source Sans Pro" panose="020B0503030403020204" pitchFamily="34" charset="0"/>
              </a:rPr>
              <a:t>Process</a:t>
            </a:r>
          </a:p>
        </p:txBody>
      </p:sp>
      <p:graphicFrame>
        <p:nvGraphicFramePr>
          <p:cNvPr id="6" name="Content Placeholder 3" descr="Five-step workflow graphic showing a traffic operations study, progressing from methodology and data collection through operations analysis and final reporting.">
            <a:extLst>
              <a:ext uri="{FF2B5EF4-FFF2-40B4-BE49-F238E27FC236}">
                <a16:creationId xmlns:a16="http://schemas.microsoft.com/office/drawing/2014/main" id="{9087E269-A6FD-0274-DB1A-0ACC019F188D}"/>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442963934"/>
              </p:ext>
            </p:extLst>
          </p:nvPr>
        </p:nvGraphicFramePr>
        <p:xfrm>
          <a:off x="1012808" y="4639050"/>
          <a:ext cx="10515600" cy="2198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Straight Connector 9">
            <a:extLst>
              <a:ext uri="{FF2B5EF4-FFF2-40B4-BE49-F238E27FC236}">
                <a16:creationId xmlns:a16="http://schemas.microsoft.com/office/drawing/2014/main" id="{32EF79B7-9147-CDE3-14B3-82BAC591DFDA}"/>
              </a:ext>
              <a:ext uri="{C183D7F6-B498-43B3-948B-1728B52AA6E4}">
                <adec:decorative xmlns:adec="http://schemas.microsoft.com/office/drawing/2017/decorative" val="1"/>
              </a:ext>
            </a:extLst>
          </p:cNvPr>
          <p:cNvCxnSpPr>
            <a:cxnSpLocks/>
          </p:cNvCxnSpPr>
          <p:nvPr/>
        </p:nvCxnSpPr>
        <p:spPr>
          <a:xfrm>
            <a:off x="6450767" y="1981200"/>
            <a:ext cx="149902" cy="0"/>
          </a:xfrm>
          <a:prstGeom prst="line">
            <a:avLst/>
          </a:prstGeom>
          <a:ln w="6350">
            <a:solidFill>
              <a:srgbClr val="EBEBEB"/>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D0355EA3-C9B8-5134-0AB6-EFC1125EDD3A}"/>
              </a:ext>
              <a:ext uri="{C183D7F6-B498-43B3-948B-1728B52AA6E4}">
                <adec:decorative xmlns:adec="http://schemas.microsoft.com/office/drawing/2017/decorative" val="1"/>
              </a:ext>
            </a:extLst>
          </p:cNvPr>
          <p:cNvCxnSpPr>
            <a:cxnSpLocks/>
          </p:cNvCxnSpPr>
          <p:nvPr/>
        </p:nvCxnSpPr>
        <p:spPr>
          <a:xfrm>
            <a:off x="6772938" y="1985962"/>
            <a:ext cx="97436" cy="0"/>
          </a:xfrm>
          <a:prstGeom prst="line">
            <a:avLst/>
          </a:prstGeom>
          <a:ln w="6350">
            <a:solidFill>
              <a:srgbClr val="EBEBEB"/>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AFA6971-A4A2-EF66-0435-E6083F370066}"/>
              </a:ext>
              <a:ext uri="{C183D7F6-B498-43B3-948B-1728B52AA6E4}">
                <adec:decorative xmlns:adec="http://schemas.microsoft.com/office/drawing/2017/decorative" val="1"/>
              </a:ext>
            </a:extLst>
          </p:cNvPr>
          <p:cNvCxnSpPr>
            <a:cxnSpLocks/>
          </p:cNvCxnSpPr>
          <p:nvPr/>
        </p:nvCxnSpPr>
        <p:spPr>
          <a:xfrm>
            <a:off x="7037881" y="1994059"/>
            <a:ext cx="577122" cy="1"/>
          </a:xfrm>
          <a:prstGeom prst="line">
            <a:avLst/>
          </a:prstGeom>
          <a:ln w="6350">
            <a:solidFill>
              <a:srgbClr val="EBEBEB"/>
            </a:solidFill>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0172841A-27D7-03C6-062D-778E16851D0A}"/>
              </a:ext>
              <a:ext uri="{C183D7F6-B498-43B3-948B-1728B52AA6E4}">
                <adec:decorative xmlns:adec="http://schemas.microsoft.com/office/drawing/2017/decorative" val="1"/>
              </a:ext>
            </a:extLst>
          </p:cNvPr>
          <p:cNvSpPr/>
          <p:nvPr/>
        </p:nvSpPr>
        <p:spPr>
          <a:xfrm>
            <a:off x="119616" y="1277842"/>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CC521EC-075D-7ED0-5278-89A281E2ECC5}"/>
              </a:ext>
              <a:ext uri="{C183D7F6-B498-43B3-948B-1728B52AA6E4}">
                <adec:decorative xmlns:adec="http://schemas.microsoft.com/office/drawing/2017/decorative" val="1"/>
              </a:ext>
            </a:extLst>
          </p:cNvPr>
          <p:cNvSpPr/>
          <p:nvPr/>
        </p:nvSpPr>
        <p:spPr>
          <a:xfrm>
            <a:off x="6054835" y="1277842"/>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FA8DAF3-99D4-6DBC-C3E8-74357255EBB4}"/>
              </a:ext>
              <a:ext uri="{C183D7F6-B498-43B3-948B-1728B52AA6E4}">
                <adec:decorative xmlns:adec="http://schemas.microsoft.com/office/drawing/2017/decorative" val="1"/>
              </a:ext>
            </a:extLst>
          </p:cNvPr>
          <p:cNvSpPr/>
          <p:nvPr/>
        </p:nvSpPr>
        <p:spPr>
          <a:xfrm>
            <a:off x="119616" y="3888372"/>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413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68148-5768-CE4E-D948-E2DB650DC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D0B48-3FEA-DFCF-0AA4-AA10A132D597}"/>
              </a:ext>
            </a:extLst>
          </p:cNvPr>
          <p:cNvSpPr>
            <a:spLocks noGrp="1"/>
          </p:cNvSpPr>
          <p:nvPr>
            <p:ph type="title"/>
          </p:nvPr>
        </p:nvSpPr>
        <p:spPr>
          <a:xfrm>
            <a:off x="831849" y="1709738"/>
            <a:ext cx="6169025" cy="2852737"/>
          </a:xfrm>
        </p:spPr>
        <p:txBody>
          <a:bodyPr>
            <a:normAutofit/>
          </a:bodyPr>
          <a:lstStyle/>
          <a:p>
            <a:r>
              <a:rPr lang="en-US" sz="6000" dirty="0">
                <a:effectLst>
                  <a:outerShdw blurRad="38100" dist="38100" dir="2700000" algn="tl">
                    <a:srgbClr val="000000">
                      <a:alpha val="43137"/>
                    </a:srgbClr>
                  </a:outerShdw>
                </a:effectLst>
                <a:ea typeface="Source Sans Pro"/>
              </a:rPr>
              <a:t>Roll Plot Review</a:t>
            </a:r>
          </a:p>
        </p:txBody>
      </p:sp>
    </p:spTree>
    <p:extLst>
      <p:ext uri="{BB962C8B-B14F-4D97-AF65-F5344CB8AC3E}">
        <p14:creationId xmlns:p14="http://schemas.microsoft.com/office/powerpoint/2010/main" val="192296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AEF3B-A60B-4177-47A5-65A38BE356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3F2BC-EC5D-E20A-5CF6-24B0EBAA3210}"/>
              </a:ext>
            </a:extLst>
          </p:cNvPr>
          <p:cNvSpPr>
            <a:spLocks noGrp="1"/>
          </p:cNvSpPr>
          <p:nvPr>
            <p:ph type="title"/>
          </p:nvPr>
        </p:nvSpPr>
        <p:spPr>
          <a:xfrm>
            <a:off x="831849" y="1709738"/>
            <a:ext cx="7946391" cy="2852737"/>
          </a:xfrm>
        </p:spPr>
        <p:txBody>
          <a:bodyPr>
            <a:normAutofit/>
          </a:bodyPr>
          <a:lstStyle/>
          <a:p>
            <a:r>
              <a:rPr lang="en-US" sz="6000" dirty="0">
                <a:effectLst>
                  <a:outerShdw blurRad="38100" dist="38100" dir="2700000" algn="tl">
                    <a:srgbClr val="000000">
                      <a:alpha val="43137"/>
                    </a:srgbClr>
                  </a:outerShdw>
                </a:effectLst>
                <a:ea typeface="Source Sans Pro"/>
              </a:rPr>
              <a:t>Partner Coordination</a:t>
            </a:r>
          </a:p>
        </p:txBody>
      </p:sp>
    </p:spTree>
    <p:extLst>
      <p:ext uri="{BB962C8B-B14F-4D97-AF65-F5344CB8AC3E}">
        <p14:creationId xmlns:p14="http://schemas.microsoft.com/office/powerpoint/2010/main" val="306661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502A0-AC5E-87DF-362E-0B5C3C4CC1AD}"/>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CB1097A0-9259-425A-BCBC-5A20E9942C1F}"/>
              </a:ext>
              <a:ext uri="{C183D7F6-B498-43B3-948B-1728B52AA6E4}">
                <adec:decorative xmlns:adec="http://schemas.microsoft.com/office/drawing/2017/decorative" val="1"/>
              </a:ext>
            </a:extLst>
          </p:cNvPr>
          <p:cNvSpPr/>
          <p:nvPr/>
        </p:nvSpPr>
        <p:spPr>
          <a:xfrm>
            <a:off x="3945699" y="1123826"/>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F61D2AA3-D385-2CCD-B4F1-11784CEC4124}"/>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3857177-A027-4CB4-8BAB-DE55ACA67B8F}" type="slidenum">
              <a:rPr lang="en-US" smtClean="0">
                <a:latin typeface="Aptos" panose="020B0004020202020204" pitchFamily="34" charset="0"/>
              </a:rPr>
              <a:t>27</a:t>
            </a:fld>
            <a:endParaRPr lang="en-US" dirty="0">
              <a:latin typeface="Aptos" panose="020B0004020202020204" pitchFamily="34" charset="0"/>
            </a:endParaRPr>
          </a:p>
        </p:txBody>
      </p:sp>
      <p:sp>
        <p:nvSpPr>
          <p:cNvPr id="11" name="Title 1">
            <a:extLst>
              <a:ext uri="{FF2B5EF4-FFF2-40B4-BE49-F238E27FC236}">
                <a16:creationId xmlns:a16="http://schemas.microsoft.com/office/drawing/2014/main" id="{D92FF3AD-8555-0021-D453-6DF4581BEE1E}"/>
              </a:ext>
            </a:extLst>
          </p:cNvPr>
          <p:cNvSpPr txBox="1">
            <a:spLocks noGrp="1"/>
          </p:cNvSpPr>
          <p:nvPr>
            <p:ph type="title" idx="4294967295"/>
          </p:nvPr>
        </p:nvSpPr>
        <p:spPr>
          <a:xfrm>
            <a:off x="4590853" y="813546"/>
            <a:ext cx="10280341" cy="500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ptos Display" panose="020B0004020202020204" pitchFamily="34" charset="0"/>
                <a:ea typeface="+mj-ea"/>
                <a:cs typeface="+mj-cs"/>
              </a:rPr>
              <a:t>PARTNER COORDINATION 1</a:t>
            </a:r>
          </a:p>
        </p:txBody>
      </p:sp>
      <p:sp>
        <p:nvSpPr>
          <p:cNvPr id="5" name="TextBox 4">
            <a:extLst>
              <a:ext uri="{FF2B5EF4-FFF2-40B4-BE49-F238E27FC236}">
                <a16:creationId xmlns:a16="http://schemas.microsoft.com/office/drawing/2014/main" id="{F9DFF506-AD77-8D45-5622-575CD72D4F20}"/>
              </a:ext>
            </a:extLst>
          </p:cNvPr>
          <p:cNvSpPr txBox="1"/>
          <p:nvPr/>
        </p:nvSpPr>
        <p:spPr>
          <a:xfrm>
            <a:off x="4590852" y="1205830"/>
            <a:ext cx="7296347" cy="6170920"/>
          </a:xfrm>
          <a:prstGeom prst="rect">
            <a:avLst/>
          </a:prstGeom>
          <a:noFill/>
        </p:spPr>
        <p:txBody>
          <a:bodyPr wrap="square" rtlCol="0">
            <a:spAutoFit/>
          </a:bodyPr>
          <a:lstStyle/>
          <a:p>
            <a:r>
              <a:rPr lang="en-US" sz="2400" b="1" dirty="0">
                <a:solidFill>
                  <a:srgbClr val="3C7DA7"/>
                </a:solidFill>
                <a:latin typeface=""/>
                <a:ea typeface="Source Sans Pro" panose="020B0503030403020204" pitchFamily="34" charset="0"/>
              </a:rPr>
              <a:t>Early Coordination Topics - HART</a:t>
            </a:r>
          </a:p>
          <a:p>
            <a:endParaRPr lang="en-US" sz="1500" i="1" dirty="0">
              <a:solidFill>
                <a:schemeClr val="tx1">
                  <a:lumMod val="75000"/>
                  <a:lumOff val="25000"/>
                </a:schemeClr>
              </a:solidFill>
              <a:latin typeface=""/>
              <a:ea typeface="Source Sans Pro" panose="020B0503030403020204" pitchFamily="34" charset="0"/>
            </a:endParaRP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Feedback on Alignment/Stops, including Stop Shared Use</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Existing Fleet Data – Age &amp; Reconditioning Status</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Potential Fleet Modifications – On Board Energy Storage &amp; Lifts</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Systems &amp; Maintenance Facility Site Visit</a:t>
            </a:r>
          </a:p>
          <a:p>
            <a:pPr marL="690563" lvl="2"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Communications</a:t>
            </a:r>
          </a:p>
          <a:p>
            <a:pPr marL="690563" lvl="2"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Traction Power System</a:t>
            </a:r>
          </a:p>
          <a:p>
            <a:pPr marL="690563" lvl="2"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Facility</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Station Amenities</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On Board Survey Data Availability/Scheduling</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Timing for Arterial BRT or Other Projects</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Approach to FTA Coordination &amp; Timing PD Reentry</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CSX Agreement and Operations Cost</a:t>
            </a:r>
          </a:p>
          <a:p>
            <a:pPr marL="233363" lvl="1"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Governance Agreement Revisions</a:t>
            </a:r>
          </a:p>
          <a:p>
            <a:pPr marL="690563" lvl="2"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Project Development, Design &amp; Construction</a:t>
            </a:r>
          </a:p>
          <a:p>
            <a:pPr marL="690563" lvl="2" indent="-233363">
              <a:buFont typeface="Arial" panose="020B0604020202020204" pitchFamily="34" charset="0"/>
              <a:buChar char="•"/>
            </a:pPr>
            <a:r>
              <a:rPr lang="en-US" sz="2000" dirty="0">
                <a:solidFill>
                  <a:schemeClr val="tx1">
                    <a:lumMod val="75000"/>
                    <a:lumOff val="25000"/>
                  </a:schemeClr>
                </a:solidFill>
                <a:latin typeface=""/>
                <a:ea typeface="Source Sans Pro" panose="020B0503030403020204" pitchFamily="34" charset="0"/>
              </a:rPr>
              <a:t>Project Operations &amp; Asset Ownership</a:t>
            </a:r>
          </a:p>
          <a:p>
            <a:r>
              <a:rPr lang="en-US" dirty="0">
                <a:latin typeface=""/>
              </a:rPr>
              <a:t> </a:t>
            </a:r>
          </a:p>
          <a:p>
            <a:pPr marL="233363" lvl="1" indent="-233363">
              <a:buFont typeface="Arial" panose="020B0604020202020204" pitchFamily="34" charset="0"/>
              <a:buChar char="•"/>
            </a:pPr>
            <a:endParaRPr lang="en-US" dirty="0">
              <a:solidFill>
                <a:schemeClr val="tx1">
                  <a:lumMod val="75000"/>
                  <a:lumOff val="25000"/>
                </a:schemeClr>
              </a:solidFill>
              <a:latin typeface=""/>
              <a:ea typeface="Source Sans Pro" panose="020B0503030403020204" pitchFamily="34" charset="0"/>
            </a:endParaRPr>
          </a:p>
        </p:txBody>
      </p:sp>
    </p:spTree>
    <p:extLst>
      <p:ext uri="{BB962C8B-B14F-4D97-AF65-F5344CB8AC3E}">
        <p14:creationId xmlns:p14="http://schemas.microsoft.com/office/powerpoint/2010/main" val="1148889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A8D39-5665-7B33-E56C-AABDEA15E61A}"/>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FE2DFE5E-5A54-7EAB-CDBB-F5102FC619ED}"/>
              </a:ext>
              <a:ext uri="{C183D7F6-B498-43B3-948B-1728B52AA6E4}">
                <adec:decorative xmlns:adec="http://schemas.microsoft.com/office/drawing/2017/decorative" val="1"/>
              </a:ext>
            </a:extLst>
          </p:cNvPr>
          <p:cNvSpPr/>
          <p:nvPr/>
        </p:nvSpPr>
        <p:spPr>
          <a:xfrm>
            <a:off x="3945699" y="1123826"/>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36A57803-63B9-4697-48B5-C7C07EEC890D}"/>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3857177-A027-4CB4-8BAB-DE55ACA67B8F}" type="slidenum">
              <a:rPr lang="en-US" smtClean="0">
                <a:latin typeface="Aptos" panose="020B0004020202020204" pitchFamily="34" charset="0"/>
              </a:rPr>
              <a:t>28</a:t>
            </a:fld>
            <a:endParaRPr lang="en-US" dirty="0">
              <a:latin typeface="Aptos" panose="020B0004020202020204" pitchFamily="34" charset="0"/>
            </a:endParaRPr>
          </a:p>
        </p:txBody>
      </p:sp>
      <p:sp>
        <p:nvSpPr>
          <p:cNvPr id="11" name="Title 1">
            <a:extLst>
              <a:ext uri="{FF2B5EF4-FFF2-40B4-BE49-F238E27FC236}">
                <a16:creationId xmlns:a16="http://schemas.microsoft.com/office/drawing/2014/main" id="{C5B78BB1-F106-E895-8DDA-685E923E7AE5}"/>
              </a:ext>
            </a:extLst>
          </p:cNvPr>
          <p:cNvSpPr txBox="1">
            <a:spLocks noGrp="1"/>
          </p:cNvSpPr>
          <p:nvPr>
            <p:ph type="title" idx="4294967295"/>
          </p:nvPr>
        </p:nvSpPr>
        <p:spPr>
          <a:xfrm>
            <a:off x="4590853" y="813546"/>
            <a:ext cx="10280341" cy="500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ptos Display" panose="020B0004020202020204" pitchFamily="34" charset="0"/>
                <a:ea typeface="+mj-ea"/>
                <a:cs typeface="+mj-cs"/>
              </a:rPr>
              <a:t>PARTNER COORDINATION 2</a:t>
            </a:r>
          </a:p>
        </p:txBody>
      </p:sp>
      <p:sp>
        <p:nvSpPr>
          <p:cNvPr id="5" name="TextBox 4">
            <a:extLst>
              <a:ext uri="{FF2B5EF4-FFF2-40B4-BE49-F238E27FC236}">
                <a16:creationId xmlns:a16="http://schemas.microsoft.com/office/drawing/2014/main" id="{E89E7BD1-4623-851E-D995-7633177AA2CA}"/>
              </a:ext>
            </a:extLst>
          </p:cNvPr>
          <p:cNvSpPr txBox="1"/>
          <p:nvPr/>
        </p:nvSpPr>
        <p:spPr>
          <a:xfrm>
            <a:off x="4590853" y="1205830"/>
            <a:ext cx="6975505" cy="3462486"/>
          </a:xfrm>
          <a:prstGeom prst="rect">
            <a:avLst/>
          </a:prstGeom>
          <a:noFill/>
        </p:spPr>
        <p:txBody>
          <a:bodyPr wrap="square" rtlCol="0">
            <a:spAutoFit/>
          </a:bodyPr>
          <a:lstStyle/>
          <a:p>
            <a:r>
              <a:rPr lang="en-US" sz="2400" b="1">
                <a:solidFill>
                  <a:srgbClr val="3C7DA7"/>
                </a:solidFill>
                <a:latin typeface="Source Sans Pro" panose="020B0503030403020204" pitchFamily="34" charset="0"/>
                <a:ea typeface="Source Sans Pro" panose="020B0503030403020204" pitchFamily="34" charset="0"/>
              </a:rPr>
              <a:t>Early Coordination Topics - FDOT</a:t>
            </a:r>
          </a:p>
          <a:p>
            <a:endParaRPr lang="en-US" sz="1500" i="1">
              <a:solidFill>
                <a:schemeClr val="tx1">
                  <a:lumMod val="75000"/>
                  <a:lumOff val="25000"/>
                </a:schemeClr>
              </a:solidFill>
              <a:latin typeface="Source Sans Pro" panose="020B0503030403020204" pitchFamily="34" charset="0"/>
              <a:ea typeface="Source Sans Pro" panose="020B0503030403020204" pitchFamily="34" charset="0"/>
            </a:endParaRP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Feedback on Alignment/Stops </a:t>
            </a: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Traffic Modeling Methodology Letter Review (letter in 2-3 weeks)</a:t>
            </a: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Timing of Tampa-Florida RRR</a:t>
            </a: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Status of Downtown Interchange Projects</a:t>
            </a: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Status of State New Starts Funding</a:t>
            </a: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Governance Agreement Revisions (FDOT Role)</a:t>
            </a:r>
          </a:p>
          <a:p>
            <a:pPr marL="690563" lvl="2"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Project Development, Design &amp; Construction</a:t>
            </a:r>
          </a:p>
          <a:p>
            <a:pPr marL="690563" lvl="2"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Maintenance, Utilities, &amp; Ownership</a:t>
            </a:r>
          </a:p>
        </p:txBody>
      </p:sp>
    </p:spTree>
    <p:extLst>
      <p:ext uri="{BB962C8B-B14F-4D97-AF65-F5344CB8AC3E}">
        <p14:creationId xmlns:p14="http://schemas.microsoft.com/office/powerpoint/2010/main" val="242522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1069D-FBA6-59F6-3DEE-3C2E5E176AB3}"/>
            </a:ext>
          </a:extLst>
        </p:cNvPr>
        <p:cNvGrpSpPr/>
        <p:nvPr/>
      </p:nvGrpSpPr>
      <p:grpSpPr>
        <a:xfrm>
          <a:off x="0" y="0"/>
          <a:ext cx="0" cy="0"/>
          <a:chOff x="0" y="0"/>
          <a:chExt cx="0" cy="0"/>
        </a:xfrm>
      </p:grpSpPr>
      <p:sp>
        <p:nvSpPr>
          <p:cNvPr id="10" name="Oval 9">
            <a:extLst>
              <a:ext uri="{FF2B5EF4-FFF2-40B4-BE49-F238E27FC236}">
                <a16:creationId xmlns:a16="http://schemas.microsoft.com/office/drawing/2014/main" id="{5894E1AF-7FF8-0532-312D-4A24C4AB90F1}"/>
              </a:ext>
              <a:ext uri="{C183D7F6-B498-43B3-948B-1728B52AA6E4}">
                <adec:decorative xmlns:adec="http://schemas.microsoft.com/office/drawing/2017/decorative" val="1"/>
              </a:ext>
            </a:extLst>
          </p:cNvPr>
          <p:cNvSpPr/>
          <p:nvPr/>
        </p:nvSpPr>
        <p:spPr>
          <a:xfrm>
            <a:off x="3945699" y="1123826"/>
            <a:ext cx="645155" cy="645155"/>
          </a:xfrm>
          <a:prstGeom prst="ellipse">
            <a:avLst/>
          </a:prstGeom>
          <a:solidFill>
            <a:srgbClr val="5C8B7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CF7F8085-6A4B-5BAF-938C-A513BBAA97FE}"/>
              </a:ext>
              <a:ext uri="{C183D7F6-B498-43B3-948B-1728B52AA6E4}">
                <adec:decorative xmlns:adec="http://schemas.microsoft.com/office/drawing/2017/decorative" val="1"/>
              </a:ext>
            </a:extLst>
          </p:cNvPr>
          <p:cNvSpPr>
            <a:spLocks noGrp="1"/>
          </p:cNvSpPr>
          <p:nvPr>
            <p:ph type="sldNum" sz="quarter" idx="12"/>
          </p:nvPr>
        </p:nvSpPr>
        <p:spPr>
          <a:xfrm>
            <a:off x="8610600" y="6356350"/>
            <a:ext cx="2743200" cy="365125"/>
          </a:xfrm>
        </p:spPr>
        <p:txBody>
          <a:bodyPr/>
          <a:lstStyle/>
          <a:p>
            <a:fld id="{D3857177-A027-4CB4-8BAB-DE55ACA67B8F}" type="slidenum">
              <a:rPr lang="en-US" smtClean="0">
                <a:latin typeface="Aptos" panose="020B0004020202020204" pitchFamily="34" charset="0"/>
              </a:rPr>
              <a:t>29</a:t>
            </a:fld>
            <a:endParaRPr lang="en-US">
              <a:latin typeface="Aptos" panose="020B0004020202020204" pitchFamily="34" charset="0"/>
            </a:endParaRPr>
          </a:p>
        </p:txBody>
      </p:sp>
      <p:pic>
        <p:nvPicPr>
          <p:cNvPr id="1026" name="Picture 2">
            <a:extLst>
              <a:ext uri="{FF2B5EF4-FFF2-40B4-BE49-F238E27FC236}">
                <a16:creationId xmlns:a16="http://schemas.microsoft.com/office/drawing/2014/main" id="{DF1FF89D-3716-67CB-AB9B-E8F7C76935D3}"/>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5028" y="2696579"/>
            <a:ext cx="5221167" cy="3499146"/>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16129B57-28A8-29D3-C332-B45772CD20DA}"/>
              </a:ext>
            </a:extLst>
          </p:cNvPr>
          <p:cNvSpPr txBox="1">
            <a:spLocks noGrp="1"/>
          </p:cNvSpPr>
          <p:nvPr>
            <p:ph type="title" idx="4294967295"/>
          </p:nvPr>
        </p:nvSpPr>
        <p:spPr>
          <a:xfrm>
            <a:off x="4590853" y="813546"/>
            <a:ext cx="10280341" cy="500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ptos Display" panose="020B0004020202020204" pitchFamily="34" charset="0"/>
                <a:ea typeface="+mj-ea"/>
                <a:cs typeface="+mj-cs"/>
              </a:rPr>
              <a:t>PARTNER COORDINATION 3</a:t>
            </a:r>
          </a:p>
        </p:txBody>
      </p:sp>
      <p:sp>
        <p:nvSpPr>
          <p:cNvPr id="4" name="TextBox 3">
            <a:extLst>
              <a:ext uri="{FF2B5EF4-FFF2-40B4-BE49-F238E27FC236}">
                <a16:creationId xmlns:a16="http://schemas.microsoft.com/office/drawing/2014/main" id="{1B02CAB2-1149-E351-AC4B-4CC6C4B9726F}"/>
              </a:ext>
            </a:extLst>
          </p:cNvPr>
          <p:cNvSpPr txBox="1"/>
          <p:nvPr/>
        </p:nvSpPr>
        <p:spPr>
          <a:xfrm>
            <a:off x="4593627" y="1205830"/>
            <a:ext cx="6975505" cy="1384995"/>
          </a:xfrm>
          <a:prstGeom prst="rect">
            <a:avLst/>
          </a:prstGeom>
          <a:noFill/>
        </p:spPr>
        <p:txBody>
          <a:bodyPr wrap="square" rtlCol="0">
            <a:spAutoFit/>
          </a:bodyPr>
          <a:lstStyle/>
          <a:p>
            <a:r>
              <a:rPr lang="en-US" sz="2400" b="1">
                <a:solidFill>
                  <a:srgbClr val="3C7DA7"/>
                </a:solidFill>
                <a:latin typeface="Source Sans Pro" panose="020B0503030403020204" pitchFamily="34" charset="0"/>
                <a:ea typeface="Source Sans Pro" panose="020B0503030403020204" pitchFamily="34" charset="0"/>
              </a:rPr>
              <a:t>Early Coordination Topics – TPO</a:t>
            </a:r>
          </a:p>
          <a:p>
            <a:endParaRPr lang="en-US" sz="2000">
              <a:solidFill>
                <a:schemeClr val="tx1">
                  <a:lumMod val="75000"/>
                  <a:lumOff val="25000"/>
                </a:schemeClr>
              </a:solidFill>
              <a:latin typeface="Source Sans Pro" panose="020B0503030403020204" pitchFamily="34" charset="0"/>
              <a:ea typeface="Source Sans Pro" panose="020B0503030403020204" pitchFamily="34" charset="0"/>
            </a:endParaRP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Timing for inclusion of revised project/funding in LRTP</a:t>
            </a:r>
          </a:p>
          <a:p>
            <a:pPr marL="233363" lvl="1" indent="-233363">
              <a:buFont typeface="Arial" panose="020B0604020202020204" pitchFamily="34" charset="0"/>
              <a:buChar char="•"/>
            </a:pPr>
            <a:r>
              <a:rPr lang="en-US" sz="2000">
                <a:solidFill>
                  <a:schemeClr val="tx1">
                    <a:lumMod val="75000"/>
                    <a:lumOff val="25000"/>
                  </a:schemeClr>
                </a:solidFill>
                <a:latin typeface="Source Sans Pro" panose="020B0503030403020204" pitchFamily="34" charset="0"/>
                <a:ea typeface="Source Sans Pro" panose="020B0503030403020204" pitchFamily="34" charset="0"/>
              </a:rPr>
              <a:t>Information and actions required to support update</a:t>
            </a:r>
          </a:p>
        </p:txBody>
      </p:sp>
      <p:sp>
        <p:nvSpPr>
          <p:cNvPr id="8" name="TextBox 7">
            <a:extLst>
              <a:ext uri="{FF2B5EF4-FFF2-40B4-BE49-F238E27FC236}">
                <a16:creationId xmlns:a16="http://schemas.microsoft.com/office/drawing/2014/main" id="{CD335906-36AD-6024-AFC4-6285F5BA5AC0}"/>
              </a:ext>
            </a:extLst>
          </p:cNvPr>
          <p:cNvSpPr txBox="1"/>
          <p:nvPr/>
        </p:nvSpPr>
        <p:spPr>
          <a:xfrm>
            <a:off x="4864923" y="6193622"/>
            <a:ext cx="7433952" cy="30777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i="1">
                <a:solidFill>
                  <a:schemeClr val="tx1">
                    <a:lumMod val="75000"/>
                    <a:lumOff val="25000"/>
                  </a:schemeClr>
                </a:solidFill>
                <a:latin typeface="Source Sans Pro" panose="020B0503030403020204" pitchFamily="34" charset="0"/>
                <a:ea typeface="Source Sans Pro" panose="020B0503030403020204" pitchFamily="34" charset="0"/>
              </a:rPr>
              <a:t>In 2050 Long Range Transportation Plan &amp; LoPP but not in the draft 2027-31 TIP.</a:t>
            </a:r>
          </a:p>
        </p:txBody>
      </p:sp>
    </p:spTree>
    <p:extLst>
      <p:ext uri="{BB962C8B-B14F-4D97-AF65-F5344CB8AC3E}">
        <p14:creationId xmlns:p14="http://schemas.microsoft.com/office/powerpoint/2010/main" val="158183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F96AC-2298-A260-EA67-A23F77C698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2C82D-58E2-2959-CB9C-5A93B5B6B1E8}"/>
              </a:ext>
            </a:extLst>
          </p:cNvPr>
          <p:cNvSpPr>
            <a:spLocks noGrp="1"/>
          </p:cNvSpPr>
          <p:nvPr>
            <p:ph type="title"/>
          </p:nvPr>
        </p:nvSpPr>
        <p:spPr>
          <a:xfrm>
            <a:off x="831849" y="1709738"/>
            <a:ext cx="6169025" cy="2852737"/>
          </a:xfrm>
        </p:spPr>
        <p:txBody>
          <a:bodyPr>
            <a:normAutofit/>
          </a:bodyPr>
          <a:lstStyle/>
          <a:p>
            <a:r>
              <a:rPr lang="en-US" sz="6000" dirty="0">
                <a:effectLst>
                  <a:outerShdw blurRad="38100" dist="38100" dir="2700000" algn="tl">
                    <a:srgbClr val="000000">
                      <a:alpha val="43137"/>
                    </a:srgbClr>
                  </a:outerShdw>
                </a:effectLst>
                <a:ea typeface="Source Sans Pro"/>
              </a:rPr>
              <a:t>Next Steps</a:t>
            </a:r>
          </a:p>
        </p:txBody>
      </p:sp>
    </p:spTree>
    <p:extLst>
      <p:ext uri="{BB962C8B-B14F-4D97-AF65-F5344CB8AC3E}">
        <p14:creationId xmlns:p14="http://schemas.microsoft.com/office/powerpoint/2010/main" val="423644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FE9FC-4A0C-5826-BE68-B1E99EC5227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E9F2CB-9937-FC72-8205-050D40D8CBD2}"/>
              </a:ext>
              <a:ext uri="{C183D7F6-B498-43B3-948B-1728B52AA6E4}">
                <adec:decorative xmlns:adec="http://schemas.microsoft.com/office/drawing/2017/decorative" val="1"/>
              </a:ext>
            </a:extLst>
          </p:cNvPr>
          <p:cNvSpPr>
            <a:spLocks noGrp="1"/>
          </p:cNvSpPr>
          <p:nvPr>
            <p:ph type="sldNum" sz="quarter" idx="12"/>
          </p:nvPr>
        </p:nvSpPr>
        <p:spPr>
          <a:xfrm>
            <a:off x="9130683" y="6356350"/>
            <a:ext cx="2743200" cy="365125"/>
          </a:xfrm>
        </p:spPr>
        <p:txBody>
          <a:bodyPr/>
          <a:lstStyle/>
          <a:p>
            <a:fld id="{D3857177-A027-4CB4-8BAB-DE55ACA67B8F}" type="slidenum">
              <a:rPr lang="en-US" smtClean="0">
                <a:latin typeface="Aptos" panose="020B0004020202020204" pitchFamily="34" charset="0"/>
              </a:rPr>
              <a:t>31</a:t>
            </a:fld>
            <a:endParaRPr lang="en-US">
              <a:latin typeface="Aptos" panose="020B0004020202020204" pitchFamily="34" charset="0"/>
            </a:endParaRPr>
          </a:p>
        </p:txBody>
      </p:sp>
      <p:sp>
        <p:nvSpPr>
          <p:cNvPr id="3" name="Title 2">
            <a:extLst>
              <a:ext uri="{FF2B5EF4-FFF2-40B4-BE49-F238E27FC236}">
                <a16:creationId xmlns:a16="http://schemas.microsoft.com/office/drawing/2014/main" id="{14481EE4-F447-573D-14CF-11E9AE5B80D0}"/>
              </a:ext>
            </a:extLst>
          </p:cNvPr>
          <p:cNvSpPr>
            <a:spLocks noGrp="1"/>
          </p:cNvSpPr>
          <p:nvPr>
            <p:ph type="title"/>
          </p:nvPr>
        </p:nvSpPr>
        <p:spPr/>
        <p:txBody>
          <a:bodyPr>
            <a:noAutofit/>
          </a:bodyPr>
          <a:lstStyle/>
          <a:p>
            <a:r>
              <a:rPr lang="en-US" dirty="0"/>
              <a:t>CURRENT PROJECT</a:t>
            </a:r>
            <a:endParaRPr lang="en-US" sz="1600" b="0" dirty="0"/>
          </a:p>
        </p:txBody>
      </p:sp>
      <p:sp>
        <p:nvSpPr>
          <p:cNvPr id="12" name="Content Placeholder 5">
            <a:extLst>
              <a:ext uri="{FF2B5EF4-FFF2-40B4-BE49-F238E27FC236}">
                <a16:creationId xmlns:a16="http://schemas.microsoft.com/office/drawing/2014/main" id="{C95C132A-15C5-7409-7684-4A5F8C743FB6}"/>
              </a:ext>
            </a:extLst>
          </p:cNvPr>
          <p:cNvSpPr>
            <a:spLocks noGrp="1"/>
          </p:cNvSpPr>
          <p:nvPr>
            <p:ph idx="1"/>
          </p:nvPr>
        </p:nvSpPr>
        <p:spPr>
          <a:xfrm>
            <a:off x="221942" y="1239698"/>
            <a:ext cx="3117606" cy="4351338"/>
          </a:xfrm>
        </p:spPr>
        <p:txBody>
          <a:bodyPr>
            <a:noAutofit/>
          </a:bodyPr>
          <a:lstStyle/>
          <a:p>
            <a:r>
              <a:rPr lang="en-US" b="1" dirty="0"/>
              <a:t>WO1 Scope, Schedule &amp; Deliverables</a:t>
            </a:r>
          </a:p>
          <a:p>
            <a:pPr marL="233363" lvl="1" indent="-233363"/>
            <a:r>
              <a:rPr lang="en-US" b="0" dirty="0"/>
              <a:t>Alignment &amp; Stop Concepts</a:t>
            </a:r>
          </a:p>
          <a:p>
            <a:pPr marL="233363" lvl="1" indent="-233363"/>
            <a:r>
              <a:rPr lang="en-US" b="0" dirty="0"/>
              <a:t>Tech Memos &amp; Design Report</a:t>
            </a:r>
          </a:p>
          <a:p>
            <a:pPr marL="233363" lvl="1" indent="-233363"/>
            <a:r>
              <a:rPr lang="en-US" b="0" dirty="0"/>
              <a:t>Project Implementation Strategies &amp; Schedule</a:t>
            </a:r>
          </a:p>
          <a:p>
            <a:pPr marL="233363" lvl="1" indent="-233363"/>
            <a:endParaRPr lang="en-US" b="0" dirty="0"/>
          </a:p>
          <a:p>
            <a:pPr marL="228600" lvl="2" indent="0">
              <a:buNone/>
            </a:pPr>
            <a:r>
              <a:rPr lang="en-US" b="0" i="1" dirty="0"/>
              <a:t>Includes initial collaboration with FDOT and HART staff, and initial public communications about project restart, and presentations to elected officials.</a:t>
            </a:r>
            <a:endParaRPr lang="en-US" b="1" i="1" dirty="0"/>
          </a:p>
          <a:p>
            <a:pPr marL="0" indent="0">
              <a:buNone/>
            </a:pPr>
            <a:endParaRPr lang="en-US" sz="1800" b="0" dirty="0">
              <a:solidFill>
                <a:schemeClr val="tx1"/>
              </a:solidFill>
            </a:endParaRPr>
          </a:p>
          <a:p>
            <a:pPr marL="0" indent="0">
              <a:buNone/>
            </a:pPr>
            <a:r>
              <a:rPr lang="en-US" sz="1800" b="0" dirty="0">
                <a:solidFill>
                  <a:schemeClr val="tx1"/>
                </a:solidFill>
              </a:rPr>
              <a:t> </a:t>
            </a:r>
            <a:endParaRPr lang="en-US" sz="1800" b="0" i="1" dirty="0">
              <a:solidFill>
                <a:schemeClr val="tx1"/>
              </a:solidFill>
            </a:endParaRPr>
          </a:p>
          <a:p>
            <a:endParaRPr lang="en-US" dirty="0"/>
          </a:p>
        </p:txBody>
      </p:sp>
      <p:pic>
        <p:nvPicPr>
          <p:cNvPr id="11" name="Picture 10" descr="Project timeline showing phased work over four quarters, including alignment development, technical analysis, implementation planning, and final project deliverables.">
            <a:extLst>
              <a:ext uri="{FF2B5EF4-FFF2-40B4-BE49-F238E27FC236}">
                <a16:creationId xmlns:a16="http://schemas.microsoft.com/office/drawing/2014/main" id="{E0A7DD1D-7A3B-642D-553F-5D49ED684318}"/>
              </a:ext>
            </a:extLst>
          </p:cNvPr>
          <p:cNvPicPr>
            <a:picLocks noChangeAspect="1"/>
          </p:cNvPicPr>
          <p:nvPr/>
        </p:nvPicPr>
        <p:blipFill>
          <a:blip r:embed="rId2" cstate="hqprint">
            <a:extLst>
              <a:ext uri="{28A0092B-C50C-407E-A947-70E740481C1C}">
                <a14:useLocalDpi xmlns:a14="http://schemas.microsoft.com/office/drawing/2010/main"/>
              </a:ext>
            </a:extLst>
          </a:blip>
          <a:srcRect r="29632" b="16233"/>
          <a:stretch>
            <a:fillRect/>
          </a:stretch>
        </p:blipFill>
        <p:spPr>
          <a:xfrm>
            <a:off x="3256624" y="738321"/>
            <a:ext cx="8935376" cy="5983154"/>
          </a:xfrm>
          <a:prstGeom prst="rect">
            <a:avLst/>
          </a:prstGeom>
        </p:spPr>
      </p:pic>
    </p:spTree>
    <p:extLst>
      <p:ext uri="{BB962C8B-B14F-4D97-AF65-F5344CB8AC3E}">
        <p14:creationId xmlns:p14="http://schemas.microsoft.com/office/powerpoint/2010/main" val="296156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092bded3-31ca-456a-91aa-91c017fd0eba" xsi:nil="true"/>
    <_ip_UnifiedCompliancePolicyProperties xmlns="http://schemas.microsoft.com/sharepoint/v3" xsi:nil="true"/>
    <lcf76f155ced4ddcb4097134ff3c332f xmlns="586384e0-1e0b-48d0-9791-bfde8d8fc15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2ED272F800364B8AB00F919A424218" ma:contentTypeVersion="14" ma:contentTypeDescription="Create a new document." ma:contentTypeScope="" ma:versionID="c6217a1f330821d93a0a79f64ec34a25">
  <xsd:schema xmlns:xsd="http://www.w3.org/2001/XMLSchema" xmlns:xs="http://www.w3.org/2001/XMLSchema" xmlns:p="http://schemas.microsoft.com/office/2006/metadata/properties" xmlns:ns1="http://schemas.microsoft.com/sharepoint/v3" xmlns:ns2="586384e0-1e0b-48d0-9791-bfde8d8fc153" xmlns:ns3="092bded3-31ca-456a-91aa-91c017fd0eba" targetNamespace="http://schemas.microsoft.com/office/2006/metadata/properties" ma:root="true" ma:fieldsID="3a320758744f2876acbfbe4eb71ddc10" ns1:_="" ns2:_="" ns3:_="">
    <xsd:import namespace="http://schemas.microsoft.com/sharepoint/v3"/>
    <xsd:import namespace="586384e0-1e0b-48d0-9791-bfde8d8fc153"/>
    <xsd:import namespace="092bded3-31ca-456a-91aa-91c017fd0e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6384e0-1e0b-48d0-9791-bfde8d8fc1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8099e0b-e00c-469a-8e3e-581119cc870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92bded3-31ca-456a-91aa-91c017fd0eb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501b523-4860-4a66-99b6-9c46efd289e8}" ma:internalName="TaxCatchAll" ma:showField="CatchAllData" ma:web="092bded3-31ca-456a-91aa-91c017fd0e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AW xmlns="http://www.net-centric.com/PAWPP">
  <Shape xmlns="" ID="JKRuH/m/c8cu5oklqPpPXat1HfM=" pdftag="H2" isBookmarkSet="no" bookmark="yes" Order="_x0032_"/>
  <Shape xmlns="" ID="SE4Z0BmGjNrngqjxo7uvqHetmyQ=" pdftag="_x005B_Artifact_x005D_" isBookmarkSet="no" bookmark="no" Order="_x002D_1"/>
  <Shape xmlns="" ID="V73x4Q2MvckYUlU/cUpOOLkhPWA=" pdftag="P" isBookmarkSet="no" bookmark="no" Order="_x0032_"/>
  <Shape xmlns="" ID="tbVv+8Z4oRBhRHQJcNwTZ203Egc=" pdftag="P" isBookmarkSet="no" bookmark="no" Order="_x0033_"/>
  <Shape xmlns="" ID="cBHKEjqNIEEt4nFa5z/mqaUAM40=" pdftag="P" isBookmarkSet="no" bookmark="no" Order="_x0036_"/>
  <Shape xmlns="" ID="fgBoRW8U0xD13a+4puW4HBcrSMk=" pdftag="P" isBookmarkSet="no" bookmark="no" Order="_x0039_"/>
  <Shape xmlns="" ID="SlcM1tOe0rHPbQsemhvOK/LcWIw=" pdftag="P" isBookmarkSet="no" bookmark="no" Order="_x0034_"/>
  <Shape xmlns="" ID="qWajHCzULF/lMEEEtHnLE14VfiM=" pdftag="P" isBookmarkSet="no" bookmark="no" Order="_x0038_"/>
  <Shape xmlns="" ID="4vFEGifuzHtJaIpM9z3x2Jdwxro=" pdftag="P" isBookmarkSet="no" bookmark="no" Order="_x0035_"/>
  <Shape xmlns="" ID="O+eif/axiJ1oTLTr6fqFnVNeb8Y=" pdftag="P" isBookmarkSet="no" bookmark="no" Order="_x0037_"/>
  <Shape xmlns="" ID="QLQpvXIHRvr0r1FEaTZde0rmxRM=" pdftag="H2" isBookmarkSet="no" bookmark="yes" Order="_x0031_"/>
  <Shape xmlns="" ID="3lxCgnrsYotpjExPOUC3mxD1tBA=" pdftag="_x005B_Artifact_x005D_" isBookmarkSet="no" bookmark="no" Order="_x002D_1"/>
  <Shape xmlns="" ID="0+Lf09aDS1IMw5NSaKPoxeks6Uc=" pdftag="H2" isBookmarkSet="no" bookmark="yes" Order="_x0032_"/>
  <Shape xmlns="" ID="MgWS8GqZR9ekg4ZSvC+nPCSOYKY=" pdftag="H2" isBookmarkSet="no" bookmark="yes" Order="_x0033_"/>
  <Shape xmlns="" ID="RUUYa7j8z00GTTVSx2JZ2QPg6+I=" pdftag="H2" isBookmarkSet="no" bookmark="yes" Order="_x0035_"/>
  <Shape xmlns="" ID="JM0PNSfwqD1tf0SsCvmNLsnrxkE=" pdftag="_x005B_Artifact_x005D_" isBookmarkSet="no" bookmark="no" Order="_x002D_1"/>
  <Shape xmlns="" ID="UxucT30KBoi1/JkArxFxYY0sF0o=" pdftag="H2" isBookmarkSet="no" bookmark="yes" Order="_x0032_"/>
  <Shape xmlns="" ID="porq38k8zfolBc0Liy/7meOR7f0=" pdftag="H2" isBookmarkSet="no" bookmark="yes" Order="_x0033_"/>
  <Shape xmlns="" ID="qP/tDimiMgmoTF5YnUfsGPBr3RE=" pdftag="H2" isBookmarkSet="no" bookmark="yes" Order="_x0035_"/>
  <Shape xmlns="" ID="xg3n9cZvKUqmm4QBqX2rmVageQI=" pdftag="_x005B_Artifact_x005D_" isBookmarkSet="no" bookmark="no" Order="_x002D_1"/>
  <Shape xmlns="" ID="FmiG8Er5TiJZrHqsDTs+kQhOjC4=" pdftag="H2" isBookmarkSet="no" bookmark="yes" Order="_x0032_"/>
  <Shape xmlns="" ID="KSzGgk5HfHX8W947q0x+KNdvaeM=" pdftag="H2" isBookmarkSet="no" bookmark="yes" Order="_x0033_"/>
  <Shape xmlns="" ID="/Aik9J0LEXguebDboISiQB3mXf4=" pdftag="H2" isBookmarkSet="no" bookmark="yes" Order="_x0035_"/>
  <Shape xmlns="" ID="yjniKiThYvK1OqAFi7NUin5XWnQ=" pdftag="_x005B_Artifact_x005D_" isBookmarkSet="no" bookmark="no" Order="_x002D_1"/>
  <Shape xmlns="" ID="TxdmATc5fx90fql2mxG4tml7qLY=" pdftag="H2" isBookmarkSet="no" bookmark="yes" Order="_x0032_"/>
  <Shape xmlns="" ID="Uj9yKJZKoxA+o005H9PEK4tPOLk=" pdftag="H2" isBookmarkSet="no" bookmark="yes" Order="_x0033_"/>
  <Shape xmlns="" ID="ZIJLF1gGqXsTZsPM9OaAJh/kjGQ=" pdftag="H2" isBookmarkSet="no" bookmark="yes" Order="_x0035_"/>
  <Shape xmlns="" ID="vg0zu8kH6dyBSG5zUc1673Imb5k=" pdftag="_x005B_Artifact_x005D_" isBookmarkSet="no" bookmark="no" Order="_x002D_1"/>
  <Shape xmlns="" ID="LtGuwjJMYueGsBr0snbPA0M9W1E=" pdftag="H2" isBookmarkSet="no" bookmark="yes" Order="_x0032_"/>
  <Shape xmlns="" ID="0QHHBYj0aZc+y2Mj9nGul2sR8rY=" pdftag="H2" isBookmarkSet="no" bookmark="yes" Order="_x0033_"/>
  <Shape xmlns="" ID="aqe0oK9OhZQcSzZneGWHM7EMc2g=" pdftag="H2" isBookmarkSet="no" bookmark="yes" Order="_x0035_"/>
  <Shape xmlns="" ID="Rh+lQCGPFbDdlMPeLCCB/+j2k/4=" pdftag="_x005B_Artifact_x005D_" isBookmarkSet="no" bookmark="no" Order="_x002D_1"/>
  <Shape xmlns="" ID="3o6sf2Nl5AWcByBKpQCEFrqxLbA=" pdftag="H2" isBookmarkSet="no" bookmark="yes" Order="_x0032_"/>
  <Shape xmlns="" ID="OfwwHD7kXxk1JoPRBY+U2dd7zk8=" pdftag="H2" isBookmarkSet="no" bookmark="yes" Order="_x0033_"/>
  <Shape xmlns="" ID="fiPN0iyd6etDLcuzcvRYrod3zh0=" pdftag="H2" isBookmarkSet="no" bookmark="yes" Order="_x0035_"/>
  <Shape xmlns="" ID="n6fivTmG3O9Uu/GnFTMToIbeuMQ=" pdftag="_x005B_Artifact_x005D_" isBookmarkSet="no" bookmark="no" Order="_x002D_1"/>
  <Shape xmlns="" ID="9hsgaqQKDyGRREs2xxgISZR0YE0=" pdftag="H2" isBookmarkSet="no" bookmark="yes" Order="_x0032_"/>
  <Shape xmlns="" ID="pdLoQpnEloD5mKzP+mSFhFZga7c=" pdftag="H2" isBookmarkSet="no" bookmark="yes" Order="_x0033_"/>
  <Shape xmlns="" ID="5IUZrkXqGVDKKuuqFhdhzcXQ6r4=" pdftag="H2" isBookmarkSet="no" bookmark="yes" Order="_x0035_"/>
  <Shape xmlns="" ID="AgyMv71kUjeJvYkNcFveSu2DE+U=" pdftag="H2" isBookmarkSet="no" bookmark="yes" Order="_x0031_"/>
  <Shape xmlns="" ID="JsFGHCGokPxiGpXkkR0M1mIqlxc=" pdftag="_x005B_Artifact_x005D_" isBookmarkSet="no" bookmark="no" Order="_x002D_1"/>
  <Shape xmlns="" ID="8YC2sQNrbqQRiCD/NVVJfR3wfiI=" pdftag="P" isBookmarkSet="no" bookmark="no" Order="_x0032_"/>
  <Shape xmlns="" ID="SWB8YWG+9lK6UT3rEknU3r+VoDA=" pdftag="P" isBookmarkSet="no" bookmark="no" Order="_x0033_"/>
  <Shape xmlns="" ID="aVsgSHhflrOyGOpA8oIJi5mIlcU=" pdftag="P" isBookmarkSet="no" bookmark="no" Order="_x0032_"/>
  <Shape xmlns="" ID="G3wIj4Y4GmFEeIYLiDSOLIhkMaY=" pdftag="H2" isBookmarkSet="no" bookmark="yes" Order="_x0031_"/>
  <Shape xmlns="" ID="POqJzF7IQ4PCi7ApuplIdQskNxo=" pdftag="H2" isBookmarkSet="no" bookmark="yes" Order="_x0031_"/>
  <Shape xmlns="" ID="+RPSMux+XnJl29m03hBDyhbYeTo=" pdftag="H2" isBookmarkSet="no" bookmark="yes" Order="_x0031_"/>
  <Shape xmlns="" ID="1lPGULMAWLH7HuprWqZSWTi1gJU=" isBookmarkSet="no" Order="_x0031_" formula="no" inline="no" Lang="" artifact="_x0031_" pdftag="_x005B_Artifact_x005D_" validate="no"/>
  <Shape xmlns="" ID="euRhIkoUwHXU0h3QauNDV33u9Wc=" pdftag="P" isBookmarkSet="no" bookmark="no" Order="_x0033_"/>
  <Shape xmlns="" ID="JaNBDBcg4MiDxavHBOHfJTugYCU=" Order="_x0034_" pdftag="_x005B_Artifact_x005D_" isBookmarkSet="no" bookmark="no"/>
  <Shape xmlns="" ID="LHB1Pf6T5RPWqNPwR1HG9gwUfVA=" pdftag="H1" isBookmarkSet="no" bookmark="yes" Order="_x0031_"/>
  <Shape xmlns="" ID="AIIXaDa3h2xISCC7QBDIzd6YX+M=" pdftag="" bookmark="no" Order="_x0031_"/>
  <Shape xmlns="" ID="C3ndGPEuvjRK8BViEQTqIGG36qo=" pdftag="" bookmark="no" Order="_x0032_"/>
  <Shape xmlns="" ID="0KOoo58bUpydq1P8ceuAgdzvfto=" pdftag="" bookmark="no" Order="_x0033_"/>
  <Shape xmlns="" ID="jMPkhEMCBx4Gqabs/BzMaFhgqoM=" pdftag="" bookmark="no" Order="_x0031_"/>
  <Shape xmlns="" ID="fkjDbzvt1gz68IW0xbaa+DUvVm4=" pdftag="" bookmark="no" Order="_x0033_"/>
  <Shape xmlns="" ID="oi9GPLBqAcCwAIzjsUYZvY3RwfM=" Order="_x0034_" artifact="_x0031_" formula="no" Lang="" pdftag="_x005B_Artifact_x005D_" validate="no"/>
  <Shape xmlns="" ID="yjkmh1Ikd42AFomGrIA5rHMQOlo=" Order="_x0033_" artifact="_x0031_" formula="no" Lang="" pdftag="_x005B_Artifact_x005D_" validate="no"/>
  <Shape xmlns="" ID="D/eD63wVmPQWnvaLfP5uao7az1Q=" Order="_x0036_" artifact="_x0031_" formula="no" Lang="" pdftag="_x005B_Artifact_x005D_" validate="no"/>
  <Shape xmlns="" ID="BF43PE57NLpWfE40bWViIfTTVX0=" Order="_x0035_" artifact="_x0031_" formula="no" Lang="" pdftag="_x005B_Artifact_x005D_" validate="no"/>
  <Shape xmlns="" ID="WgoLZdORsy+F3EaZGQE2enTCKus=" pdftag="" bookmark="no" Order="_x0031_"/>
  <Shape xmlns="" ID="0ytAJMgLUiIhOR3QLg0c4vw3G1s=" pdftag="" bookmark="no" Order="_x0032_"/>
  <Shape xmlns="" ID="xUu8Jt6OLp4oeXXEnvCOyKOfsX0=" pdftag="" bookmark="no" Order="_x0034_"/>
  <Shape xmlns="" ID="L0otJ2tSPJuXOYHMr+WeanplFC4=" pdftag="" bookmark="no" Order="_x0031_"/>
  <Shape xmlns="" ID="hvfHNDp9ZmaRev3i6VSkFyKQjLE=" artifact="_x0030_" formula="no" pdftag="Figure" Lang="" bookmark="no" Order="_x0032_" validate="yes"/>
  <Shape xmlns="" ID="UFrFpPsHkHb0tRE2ZUXpgvGd1Cw=" pdftag="" bookmark="no" Order="_x0031_"/>
  <Shape xmlns="" ID="VRHYgeQQgQ26A2TsWDwJ8rhs2FU=" Order="_x0034_" artifact="_x0031_" formula="no" Lang="" pdftag="_x005B_Artifact_x005D_" validate="no"/>
  <Shape xmlns="" ID="Bu3NgioOzD/t5r8TcDVHawxGTVk=" Order="_x0036_" artifact="_x0031_" formula="no" Lang="" pdftag="_x005B_Artifact_x005D_" validate="no"/>
  <Shape xmlns="" ID="e7AvLx9XNjs1QZ8fLuKYE1ozuPk=" Order="_x0032_" artifact="_x0031_" formula="no" Lang="" pdftag="_x005B_Artifact_x005D_" validate="no"/>
  <Shape xmlns="" ID="aRh5JM/xUs9RmBumSJ08R+NyHJQ=" Order="_x0035_" artifact="_x0031_" formula="no" Lang="" pdftag="_x005B_Artifact_x005D_" validate="no"/>
  <Shape xmlns="" ID="4STeCJ7Hlg7PQmvuDS3GXPZPzdM=" pdftag="" bookmark="no" Order="_x0033_"/>
  <Shape xmlns="" ID="fVJI+0U9+lDvCaeUXFlfAPmaSbY=" pdftag="Figure" artifact="_x0031_" Lang="" Order="_x0034_" validate="no"/>
  <Shape xmlns="" ID="33OG9l8uoEA5fDXUm0nRVoG9yk0=" pdftag="" bookmark="no" Order="_x0031_"/>
  <Shape xmlns="" ID="fAq//3P6c3USdAgqbrxmgmrctJM=" pdftag="" bookmark="no" Order="_x0032_"/>
  <Shape xmlns="" ID="r5onThCJfsd4tUySJSzx5yq27RI=" Order="_x0037_" artifact="_x0031_" pdftag="_x005B_Artifact_x005D_" validate="no"/>
  <Shape xmlns="" ID="XcpX59/csWZX5pygW+eO9PaeKSo=" Order="_x0034_" artifact="_x0031_" formula="no" Lang="" pdftag="_x005B_Artifact_x005D_" validate="no"/>
  <Shape xmlns="" ID="Jj31aIAOuCukXf/gWnZfjvQP/Nk=" Order="_x0035_" artifact="_x0031_" formula="no" Lang="" pdftag="_x005B_Artifact_x005D_" validate="no"/>
  <Shape xmlns="" ID="zKnete5l/rTc1xxkjlzMSQDC7L4=" Order="_x0036_" artifact="_x0031_" formula="no" Lang="" pdftag="_x005B_Artifact_x005D_" validate="no"/>
  <Shape xmlns="" ID="YFV6Hhfx1Uikan7rNgJMLiXtIC4=" pdftag="" bookmark="no" Order="_x0032_"/>
  <Shape xmlns="" ID="3/7YektHpXoJOvGnK9l90qUyqvw=" pdftag="" bookmark="no" Order="_x0033_"/>
  <Shape xmlns="" ID="jHsS7QbW1h2AmPWOJUbSkpt4ZYA=" artifact="_x0030_" formula="no" pdftag="Figure" Lang="" bookmark="no" Order="_x0031_" validate="yes"/>
  <Shape xmlns="" ID="crMQiWrMQficGv/BzD30vSTnivk=" Order="_x0038_" artifact="_x0031_" formula="no" Lang="" pdftag="_x005B_Artifact_x005D_" validate="no"/>
  <Shape xmlns="" ID="4k+vy+3LUPsxNRIvWT4AYzQTkb0=" Order="_x0039_" artifact="_x0031_" formula="no" Lang="" pdftag="_x005B_Artifact_x005D_" validate="no"/>
  <Shape xmlns="" ID="3y6Ifzv7RiNB2tmxZHelTvwqhec=" Order="_x0034_" artifact="_x0031_" pdftag="_x005B_Artifact_x005D_" validate="no"/>
  <Shape xmlns="" ID="bAEuH3LGNToL/DKAPbD6dqS+3Hc=" Order="_x0033_" artifact="_x0031_" pdftag="_x005B_Artifact_x005D_" validate="no"/>
  <Shape xmlns="" ID="u/w95ktnC6qO5uh8pXNr16KUL3s=" Order="_x0035_" artifact="_x0031_" pdftag="_x005B_Artifact_x005D_" validate="no"/>
  <Shape xmlns="" ID="2ydgY1skG/8QKqpySJJ346YPwdA=" pdftag="" bookmark="no" Order="_x0031_0"/>
  <Shape xmlns="" ID="WXPCA/vWUHDepoyYQPTX++4zq9E=" pdftag="Figure" artifact="_x0031_" Lang="" Order="_x0031_1" validate="no"/>
  <Shape xmlns="" ID="IPXVO58PC1F3ddmQrWmxofonE4k=" Order="_x0031_3" artifact="_x0031_" pdftag="_x005B_Artifact_x005D_" validate="no"/>
  <Shape xmlns="" ID="vCbQLtdJR9W4ZOZH7qcNBjtlq+U=" Order="_x0031_2" artifact="_x0031_" formula="no" Lang="" pdftag="_x005B_Artifact_x005D_" validate="no"/>
  <Shape xmlns="" ID="LBWVxGeyuMCtCebjBgMibS3dtHU=" pdftag="" bookmark="no" Order="_x0031_"/>
  <Shape xmlns="" ID="Nbyl125i6F5UtwfqiLk33ahoOP4=" pdftag="" bookmark="no" Order="_x0034_"/>
  <Shape xmlns="" ID="suSKPvLDmrst03JJsk6/AwRfwjg=" pdftag="" bookmark="no" Order="_x0031_"/>
  <Shape xmlns="" ID="gbhXIBN+bvOJ5lbBjVPSO4R9EdM=" pdftag="" bookmark="no" Order="_x0033_"/>
  <Shape xmlns="" ID="iwB9T8KVDWB3vGhjAC9oEpPBNLc=" artifact="_x0030_" formula="no" pdftag="Figure" Lang="" bookmark="no" Order="_x0032_" validate="yes"/>
  <Shape xmlns="" ID="tTl56uKAUqqI/J1qG6jegBVbMmk=" pdftag="" bookmark="no" Order="_x0031_"/>
  <Shape xmlns="" ID="LkJcpYVTYleRmBDj2nO6/F2UfoE=" Order="_x0032_" artifact="_x0031_" pdftag="_x005B_Artifact_x005D_" validate="no"/>
  <Shape xmlns="" ID="5Of2RcI4NsGgFK0eIMNsfPDFp3g=" pdftag="" bookmark="no" Order="_x0033_"/>
  <Shape xmlns="" ID="/BOl5TT5gex7/EUkRqXFQDcOeXc=" pdftag="" bookmark="no" Order="_x0032_"/>
  <Shape xmlns="" ID="JIiAgE3MBgiTPAZ9TDMQxdIWZNk=" artifact="_x0030_" formula="no" pdftag="Figure" Lang="" bookmark="no" Order="_x0031_" validate="yes"/>
  <Shape xmlns="" ID="YDYPDkJ8mAu9WRY4jGkHfSPuGcw=" artifact="_x0030_" formula="no" pdftag="Figure" Lang="" bookmark="no" Order="_x0034_" validate="yes"/>
  <Shape xmlns="" ID="byqfRNeaTLSJtiid3VqvkstmIog=" pdftag="Figure" Order="_x0036_" artifact="_x0030_" validate="yes"/>
  <Shape xmlns="" ID="eDgPHZbbcy1jbYGl+EGFszDXmKs=" Order="_x0038_" artifact="_x0031_" pdftag="_x005B_Artifact_x005D_" validate="no"/>
  <Shape xmlns="" ID="6SWLzD5B9TbLicyzQEjsqphxReE=" Order="_x0035_" artifact="_x0031_" pdftag="_x005B_Artifact_x005D_" validate="no"/>
  <Shape xmlns="" ID="MJMRKVO/6GBwhZMuyx7c9/oag/M=" artifact="_x0030_" formula="no" pdftag="Figure" Lang="" bookmark="no" Order="_x0031_" validate="yes"/>
  <Shape xmlns="" ID="QeofFBaEfJ8bRwPESw0MXnVcPvo=" artifact="_x0030_" formula="no" pdftag="Figure" Lang="" bookmark="no" Order="_x0034_" validate="yes"/>
  <Shape xmlns="" ID="VpRyt5DO1KfQvj6tivuw9HJ1zo0=" artifact="_x0030_" formula="no" pdftag="Figure" Lang="" bookmark="no" Order="_x0036_" validate="yes"/>
  <Shape xmlns="" ID="oBUzFCD6seOdE1pk7vEVPAOlm1Y=" artifact="_x0030_" formula="no" pdftag="Figure" Lang="" bookmark="no" Order="_x0031_" validate="yes"/>
  <Shape xmlns="" ID="X8mF2EFGRMGZXPZXRRbaOVPihlY=" artifact="_x0030_" formula="no" pdftag="Figure" Lang="" bookmark="no" Order="_x0034_" validate="yes"/>
  <Shape xmlns="" ID="dPUonsHP/CQw3HCQnBvi5hbDuc4=" pdftag="Figure" Order="_x0036_" artifact="_x0030_" validate="yes"/>
  <Shape xmlns="" ID="6ppTDEJfBRkYOZanw4XyMw9cXgA=" artifact="_x0030_" formula="no" pdftag="Figure" Lang="" bookmark="no" Order="_x0031_" validate="yes"/>
  <Shape xmlns="" ID="rJXiZ+Hc7nlmfQJ0WYm8diyMez8=" pdftag="Figure" Order="_x0034_" artifact="_x0030_" validate="yes"/>
  <Shape xmlns="" ID="mdMASNjvv49QE1cSunxH6ykRfEM=" pdftag="Figure" Order="_x0036_" artifact="_x0030_" validate="yes"/>
  <Shape xmlns="" ID="v66544785JYfATWeYlLtr1i42Kg=" artifact="_x0030_" formula="no" pdftag="Figure" Lang="" bookmark="no" Order="_x0031_" validate="yes"/>
  <Shape xmlns="" ID="BVdE38SyhURWqBZx72q3J6MHSas=" pdftag="Figure" Order="_x0034_" artifact="_x0030_" validate="yes"/>
  <Shape xmlns="" ID="+mXUrbFb9q1OypQbi1EiDfi8yYs=" artifact="_x0030_" formula="no" pdftag="Figure" Lang="" bookmark="no" Order="_x0036_" validate="yes"/>
  <Shape xmlns="" ID="S1sv2Kyvmu9g8kPb7cVR1EIhDyI=" artifact="_x0030_" formula="no" pdftag="Figure" Lang="" bookmark="no" Order="_x0031_" validate="yes"/>
  <Shape xmlns="" ID="bvNPktMJmi0TSrQH62eA9++dIKs=" pdftag="Figure" Order="_x0034_" artifact="_x0030_" validate="yes"/>
  <Shape xmlns="" ID="4eZpktt56U3dKe4xmnzMyScY1QI=" artifact="_x0030_" formula="no" pdftag="Figure" Lang="" bookmark="no" Order="_x0036_" validate="yes"/>
  <Shape xmlns="" ID="7iGg6mXhf8KBHEk2xbYsABQNDfI=" Order="_x0034_" artifact="_x0031_" pdftag="_x005B_Artifact_x005D_" validate="no"/>
  <Shape xmlns="" ID="/6i2rolPizUhJQw81gJslt+UE3Q=" artifact="_x0030_" formula="no" pdftag="Figure" Lang="" bookmark="no" Order="_x0031_" validate="yes"/>
  <Shape xmlns="" ID="+6x/efr+HpLj2PtVe8Sgu9wbRmk=" pdftag="Figure" Order="_x0035_" artifact="_x0030_" validate="yes"/>
  <Shape xmlns="" ID="CKJfSH/sW/ewOVgRHCSPu1JgLHI=" artifact="_x0030_" formula="no" pdftag="Figure" Lang="" bookmark="no" Order="_x0036_" validate="yes"/>
  <Shape xmlns="" ID="9BwmjmmMHZAgsqTzmXlpguBJn/c=" Order="_x0032_" artifact="_x0031_" pdftag="_x005B_Artifact_x005D_" validate="no"/>
  <Shape xmlns="" ID="KClrQtrjU29XvNqUhx2ENcBxNro=" pdftag="" bookmark="no" Order="_x0033_"/>
  <Shape xmlns="" ID="ND5yYFRjLyq2CSLGRZh680wZDhc=" pdftag="" bookmark="no" Order="_x0032_"/>
  <Shape xmlns="" ID="aEOfMWKBiUsd9DOf6FxuiMeQyso=" pdftag="" bookmark="no" Order="_x0031_"/>
  <Shape xmlns="" ID="LtZb9+tUAAcFCtykih5htm3tyfw=" pdftag="" bookmark="no" Order="_x0032_"/>
  <Shape xmlns="" ID="xJU35NmXCJlt96y0hRVSrJOh6SE=" artifact="_x0030_" formula="no" pdftag="Figure" Lang="" bookmark="no" Order="_x0033_" validate="yes"/>
  <Shape xmlns="" ID="OJriN81wLGtfwNdZ/5ui+128YYs=" pdftag="" bookmark="no" Order="_x0034_"/>
  <Shape xmlns="" ID="zRRsSc3biZyCUXgskXn772G//jo=" Order="_x0034_" artifact="_x0031_" formula="no" Lang="" pdftag="_x005B_Artifact_x005D_" validate="no"/>
  <Shape xmlns="" ID="9ZbmiYq4Nlapu4C/2EkZ42JfnHI=" pdftag="" bookmark="no" Order="_x0031_"/>
  <Shape xmlns="" ID="AmWItOO9SJdfUif4Ro4ROAK++mA=" artifact="_x0030_" formula="no" pdftag="Figure" Lang="" bookmark="no" Order="_x0033_" validate="yes"/>
  <Shape xmlns="" ID="7MA5aR7881jVV7/ens0ALXov9FI=" artifact="_x0030_" formula="no" pdftag="Figure" Lang="" bookmark="no" Order="_x0032_" validate="yes"/>
  <Shape xmlns="" ID="w+v7qcEXtkSM8KIEBy1Zo4gJxuE=" pdftag="" bookmark="no" Order="_x0031_"/>
  <Shape xmlns="" ID="vNPXx9vutQrMWD9BaWA4Mr2Vh6s=" Order="_x0032_" artifact="_x0031_" pdftag="_x005B_Artifact_x005D_" validate="no"/>
  <Shape xmlns="" ID="g0bAS5VW+c/Ss/KyFXGflEEh0vg=" pdftag="" bookmark="no" Order="_x0034_"/>
  <Shape xmlns="" ID="zhf68L7hMThhpK3xD/XrxJl6r7w=" Order="_x0034_" artifact="_x0031_" pdftag="_x005B_Artifact_x005D_" validate="no"/>
  <Shape xmlns="" ID="69OdB5bKqZbNOl80zhrdav1qAH0=" pdftag="" bookmark="no" Order="_x0031_"/>
  <Shape xmlns="" ID="KG44tPtC8E2YsVUc+V5VrzKheoI=" pdftag="" bookmark="no" Order="_x0033_"/>
  <Shape xmlns="" ID="loyW2HlRBFSyuyWCR1PXIUUa9Sw=" artifact="_x0030_" formula="no" pdftag="Figure" Lang="" bookmark="no" Order="_x0034_" validate="yes"/>
  <Shape xmlns="" ID="qNSwPtVQIVYlshTc9D+M8ba8dH0=" Order="_x0035_" artifact="_x0031_" formula="no" Lang="" pdftag="_x005B_Artifact_x005D_" validate="no"/>
  <Shape xmlns="" ID="e23cVwd5T3aoa+tXZBlLNYosqBs=" Order="_x0036_" artifact="_x0031_" formula="no" Lang="" pdftag="_x005B_Artifact_x005D_" validate="no"/>
  <Shape xmlns="" ID="pSMGkeo1/MsFEUWaueKQZI0scGc=" Order="_x0037_" artifact="_x0031_" formula="no" Lang="" pdftag="_x005B_Artifact_x005D_" validate="no"/>
  <Shape xmlns="" ID="d4+V/XfGapRmEpQrQXHBPUi9lHA=" Order="_x0032_" artifact="_x0031_" pdftag="_x005B_Artifact_x005D_" validate="no"/>
  <Shape xmlns="" ID="fZ+U0Zd/EOS1oTHu0dZeGqplASk=" Order="_x0033_" artifact="_x0031_" pdftag="_x005B_Artifact_x005D_" validate="no"/>
  <Shape xmlns="" ID="KODvP9wqQO802aTunVNNWfiBNw8=" Order="_x0038_" artifact="_x0031_" pdftag="_x005B_Artifact_x005D_" validate="no"/>
  <Shape xmlns="" ID="ygUcSQiohooCWaU4lataoOUfDNQ=" pdftag="" bookmark="no" Order="_x0031_"/>
  <Shape xmlns="" ID="ZptvAgd6+qbzQZZJDa8MXU6N/K8=" pdftag="" bookmark="no" Order="_x0031_"/>
  <Shape xmlns="" ID="j/Cq91bGtxp5KtbKJCSIups7Gcg=" Order="_x0032_" artifact="_x0031_" pdftag="_x005B_Artifact_x005D_" validate="no"/>
  <Shape xmlns="" ID="Z0hIYNFgtOKX8dbraqsrEc+mWJM=" pdftag="" bookmark="no" Order="_x0033_"/>
  <Shape xmlns="" ID="cS9PBU4Q7BCRYHCTZ+Xucx6yORA=" pdftag="" bookmark="no" Order="_x0032_"/>
  <Shape xmlns="" ID="8Lt8FZy7Ylo+1lCPyVzEHXkEwko=" Order="_x0032_" artifact="_x0031_" pdftag="_x005B_Artifact_x005D_" validate="no"/>
  <Shape xmlns="" ID="N8lomlVAwpRj9HIkzvXvFR+nxwI=" pdftag="" bookmark="no" Order="_x0033_"/>
  <Shape xmlns="" ID="XOkbMs1kulL9tFGaA2JIUiaVaZg=" pdftag="" bookmark="no" Order="_x0032_"/>
  <Shape xmlns="" ID="0KppROM5gzgiGY/Snms7fbzPjFU=" Order="_x0032_" artifact="_x0031_" pdftag="_x005B_Artifact_x005D_" validate="no"/>
  <Shape xmlns="" ID="3l69yRr2CLmRFZofwkDOQYQjaEw=" pdftag="" bookmark="no" Order="_x0034_"/>
  <Shape xmlns="" ID="8yjeTD68l+54TwSWGUHizpc2uDc=" Order="_x0034_" artifact="_x0031_" formula="no" Lang="" pdftag="_x005B_Artifact_x005D_" validate="no"/>
  <Shape xmlns="" ID="Ih45qYKFIYcCfcEUDq0dod/v7+o=" pdftag="" bookmark="no" Order="_x0032_"/>
  <Shape xmlns="" ID="+Fawhoq6NntVxyBQSIpVZ5VOSho=" pdftag="" bookmark="no" Order="_x0033_"/>
  <Shape xmlns="" ID="QfKnLnPuP+9rgxqL4pGAaxHBOV4=" pdftag="" bookmark="no" Order="_x0031_"/>
  <Shape xmlns="" ID="Dh6h/u9yCPM3ZU1iHY+m0wOXN+g=" pdftag="" bookmark="no" Order="_x0034_"/>
  <Shape xmlns="" ID="ClUDZLYj08nxvP6TwdHHNXqzht4=" pdftag="" bookmark="no" Order="_x0031_"/>
  <Shape xmlns="" ID="Q1Nbz08T9Xvtb//Q3BGaklM0VvA=" pdftag="" bookmark="no" Order="_x0033_"/>
  <Shape xmlns="" ID="NEwDtjKRo/pywZI+iuedIyFdVjU=" artifact="_x0030_" formula="no" pdftag="Figure" Lang="" bookmark="no" Order="_x0032_" validate="yes"/>
  <SubText xmlns="" ID="1lPGULMAWLH7HuprWqZSWTi1gJU=" ActualText=""/>
  <SubText xmlns="" ID="hvfHNDp9ZmaRev3i6VSkFyKQjLE=" ActualText=""/>
  <SubText xmlns="" ID="jHsS7QbW1h2AmPWOJUbSkpt4ZYA=" ActualText=""/>
  <SubText xmlns="" ID="iwB9T8KVDWB3vGhjAC9oEpPBNLc=" ActualText=""/>
  <SubText xmlns="" ID="JIiAgE3MBgiTPAZ9TDMQxdIWZNk=" ActualText=""/>
  <SubText xmlns="" ID="YDYPDkJ8mAu9WRY4jGkHfSPuGcw=" ActualText=""/>
  <SubText xmlns="" ID="byqfRNeaTLSJtiid3VqvkstmIog=" ActualText=""/>
  <SubText xmlns="" ID="MJMRKVO/6GBwhZMuyx7c9/oag/M=" ActualText=""/>
  <SubText xmlns="" ID="QeofFBaEfJ8bRwPESw0MXnVcPvo=" ActualText=""/>
  <SubText xmlns="" ID="VpRyt5DO1KfQvj6tivuw9HJ1zo0=" ActualText=""/>
  <SubText xmlns="" ID="oBUzFCD6seOdE1pk7vEVPAOlm1Y=" ActualText=""/>
  <SubText xmlns="" ID="X8mF2EFGRMGZXPZXRRbaOVPihlY=" ActualText=""/>
  <SubText xmlns="" ID="dPUonsHP/CQw3HCQnBvi5hbDuc4=" ActualText=""/>
  <SubText xmlns="" ID="6ppTDEJfBRkYOZanw4XyMw9cXgA=" ActualText=""/>
  <SubText xmlns="" ID="rJXiZ+Hc7nlmfQJ0WYm8diyMez8=" ActualText=""/>
  <SubText xmlns="" ID="mdMASNjvv49QE1cSunxH6ykRfEM=" ActualText=""/>
  <SubText xmlns="" ID="v66544785JYfATWeYlLtr1i42Kg=" ActualText=""/>
  <SubText xmlns="" ID="BVdE38SyhURWqBZx72q3J6MHSas=" ActualText=""/>
  <SubText xmlns="" ID="+mXUrbFb9q1OypQbi1EiDfi8yYs=" ActualText=""/>
  <SubText xmlns="" ID="S1sv2Kyvmu9g8kPb7cVR1EIhDyI=" ActualText=""/>
  <SubText xmlns="" ID="bvNPktMJmi0TSrQH62eA9++dIKs=" ActualText=""/>
  <SubText xmlns="" ID="4eZpktt56U3dKe4xmnzMyScY1QI=" ActualText=""/>
  <SubText xmlns="" ID="/6i2rolPizUhJQw81gJslt+UE3Q=" ActualText=""/>
  <SubText xmlns="" ID="+6x/efr+HpLj2PtVe8Sgu9wbRmk=" ActualText=""/>
  <SubText xmlns="" ID="CKJfSH/sW/ewOVgRHCSPu1JgLHI=" ActualText=""/>
  <SubText xmlns="" ID="xJU35NmXCJlt96y0hRVSrJOh6SE=" ActualText=""/>
  <SubText xmlns="" ID="AmWItOO9SJdfUif4Ro4ROAK++mA=" ActualText=""/>
  <SubText xmlns="" ID="7MA5aR7881jVV7/ens0ALXov9FI=" ActualText=""/>
  <SubText xmlns="" ID="loyW2HlRBFSyuyWCR1PXIUUa9Sw=" ActualText=""/>
  <SubText xmlns="" ID="NEwDtjKRo/pywZI+iuedIyFdVjU=" ActualText=""/>
  <Shape xmlns="" ID="RHYWKSk0mFK26+trpAiuTsrKHyQ=" artifact="_x0030_" Lang="" formula="no" bookmark="no" pdftag="Figure" Order="_x0036_" validate="yes"/>
  <SubText xmlns="" ID="RHYWKSk0mFK26+trpAiuTsrKHyQ=" ActualText=""/>
  <Shape xmlns="" ID="3V9K06TYvYULF1rbIjDWahGXZ7k=" artifact="_x0030_" Lang="" formula="no" bookmark="no" pdftag="Figure" Order="_x0036_" validate="yes"/>
  <SubText xmlns="" ID="3V9K06TYvYULF1rbIjDWahGXZ7k=" ActualText=""/>
  <Shape xmlns="" ID="jYyPesnVBDWclFADgru4AO6UPtE=" artifact="_x0030_" Lang="" formula="no" bookmark="no" pdftag="Figure" Order="_x0034_" validate="yes"/>
  <SubText xmlns="" ID="jYyPesnVBDWclFADgru4AO6UPtE=" ActualText=""/>
  <Shape xmlns="" ID="7pyesj62KPtA94dOrXeaJy4BCwo=" artifact="_x0030_" Lang="" formula="no" bookmark="no" pdftag="Figure" Order="_x0036_" validate="yes"/>
  <SubText xmlns="" ID="7pyesj62KPtA94dOrXeaJy4BCwo=" ActualText=""/>
  <Shape xmlns="" ID="lYDBZpo9hv9k13zxOmDOQ1Y0v7w=" artifact="_x0030_" Lang="" formula="no" bookmark="no" pdftag="Figure" Order="_x0034_" validate="yes"/>
  <SubText xmlns="" ID="lYDBZpo9hv9k13zxOmDOQ1Y0v7w=" ActualText=""/>
  <Shape xmlns="" ID="dUB9BjPhcgEREtYTWeNcM0ekQ9Q=" artifact="_x0030_" Lang="" formula="no" bookmark="no" pdftag="Figure" Order="_x0034_" validate="yes"/>
  <SubText xmlns="" ID="dUB9BjPhcgEREtYTWeNcM0ekQ9Q=" ActualText=""/>
  <Shape xmlns="" ID="TmmULofF/0sFmwpuaWw6bnyvm6g=" artifact="_x0030_" Lang="" formula="no" bookmark="no" pdftag="Figure" Order="_x0034_" validate="yes"/>
  <SubText xmlns="" ID="TmmULofF/0sFmwpuaWw6bnyvm6g=" ActualText=""/>
  <Shape xmlns="" ID="f6izdcWnF6FN0qi/F45sJckVNfg=" Order="_x0033_" artifact="_x0031_" pdftag="_x005B_Artifact_x005D_" validate="no"/>
  <Shape xmlns="" ID="74KIvaMprHt9gD1DoAgdmxGkGSo=" pdftag="" Order="_x0032_" bookmark="no"/>
</PAW>
</file>

<file path=customXml/itemProps1.xml><?xml version="1.0" encoding="utf-8"?>
<ds:datastoreItem xmlns:ds="http://schemas.openxmlformats.org/officeDocument/2006/customXml" ds:itemID="{0E3D85E9-7FE7-4A6B-8833-FEA0F18CDCB8}">
  <ds:schemaRefs>
    <ds:schemaRef ds:uri="http://schemas.microsoft.com/sharepoint/v3/contenttype/forms"/>
  </ds:schemaRefs>
</ds:datastoreItem>
</file>

<file path=customXml/itemProps2.xml><?xml version="1.0" encoding="utf-8"?>
<ds:datastoreItem xmlns:ds="http://schemas.openxmlformats.org/officeDocument/2006/customXml" ds:itemID="{FD1420B6-E6F6-43EE-BBAC-823764779FB3}">
  <ds:schemaRefs>
    <ds:schemaRef ds:uri="586384e0-1e0b-48d0-9791-bfde8d8fc153"/>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092bded3-31ca-456a-91aa-91c017fd0eba"/>
    <ds:schemaRef ds:uri="http://www.w3.org/XML/1998/namespace"/>
    <ds:schemaRef ds:uri="http://schemas.microsoft.com/sharepoint/v3"/>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5E3ED7DE-0E3B-47D0-9514-F9B768DD4F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86384e0-1e0b-48d0-9791-bfde8d8fc153"/>
    <ds:schemaRef ds:uri="092bded3-31ca-456a-91aa-91c017fd0e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B5F2420-1506-4F4F-B82C-EC5F6C7922B2}">
  <ds:schemaRefs>
    <ds:schemaRef ds:uri="http://www.net-centric.com/PAWPP"/>
    <ds:schemaRef ds:uri=""/>
  </ds:schemaRefs>
</ds:datastoreItem>
</file>

<file path=docMetadata/LabelInfo.xml><?xml version="1.0" encoding="utf-8"?>
<clbl:labelList xmlns:clbl="http://schemas.microsoft.com/office/2020/mipLabelMetadata">
  <clbl:label id="{e51749b1-d48f-49ea-b19d-f4b8b496db9d}" enabled="1" method="Standard" siteId="{3667e201-cbdc-48b3-9b42-5d2d3f16e2a9}" removed="0"/>
</clbl:labelList>
</file>

<file path=docProps/app.xml><?xml version="1.0" encoding="utf-8"?>
<Properties xmlns="http://schemas.openxmlformats.org/officeDocument/2006/extended-properties" xmlns:vt="http://schemas.openxmlformats.org/officeDocument/2006/docPropsVTypes">
  <TotalTime>278</TotalTime>
  <Words>1348</Words>
  <Application>Microsoft Office PowerPoint</Application>
  <PresentationFormat>Widescreen</PresentationFormat>
  <Paragraphs>282</Paragraphs>
  <Slides>31</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Aptos Display</vt:lpstr>
      <vt:lpstr>Arial</vt:lpstr>
      <vt:lpstr>Source Sans Pro</vt:lpstr>
      <vt:lpstr>Office Theme</vt:lpstr>
      <vt:lpstr>Project Overview</vt:lpstr>
      <vt:lpstr>PROJECT PARTNER WORKSHOP  |  May 29, 2026</vt:lpstr>
      <vt:lpstr>Project History</vt:lpstr>
      <vt:lpstr>PROJECT CONTEXT 1</vt:lpstr>
      <vt:lpstr>PROJECT CONTEXT 2</vt:lpstr>
      <vt:lpstr>Current Project Scope &amp; Schedule</vt:lpstr>
      <vt:lpstr>CURRENT PROJECT 1</vt:lpstr>
      <vt:lpstr>CURRENT PROJECT 2</vt:lpstr>
      <vt:lpstr>CURRENT PROJECT 3</vt:lpstr>
      <vt:lpstr>CURRENT PROJECT 4</vt:lpstr>
      <vt:lpstr>Alignment, Guideway &amp; Stops</vt:lpstr>
      <vt:lpstr>ALIGNMENT, GUIDEWAY &amp; STOPS 2</vt:lpstr>
      <vt:lpstr>TYPICAL SECTIONS: N Florida Ave (Whiting &amp; Brorein)</vt:lpstr>
      <vt:lpstr>TYPICAL SECTIONS: N Florida Ave (Madison &amp; Kennedy) </vt:lpstr>
      <vt:lpstr>TYPICAL SECTIONS: N Florida Ave (Polk &amp; Zack)</vt:lpstr>
      <vt:lpstr>TYPICAL SECTIONS: N Florida Ave (Frances &amp; Park 1)</vt:lpstr>
      <vt:lpstr>TYPICAL SECTIONS: N Tampa St (Frances &amp; Park 2)</vt:lpstr>
      <vt:lpstr>TYPICAL SECTIONS: N Tampa St  (Estelle &amp; Kay)</vt:lpstr>
      <vt:lpstr>TYPICAL SECTIONS: N Tampa St (Polk &amp; Zack 2)</vt:lpstr>
      <vt:lpstr>ALIGNMENT, GUIDEWAY &amp; STOPS </vt:lpstr>
      <vt:lpstr>STOP CONCEPTS 1</vt:lpstr>
      <vt:lpstr>STOP CONCEPTS 2</vt:lpstr>
      <vt:lpstr>APPROACH TO TRAFFIC ANALYSIS 1</vt:lpstr>
      <vt:lpstr>APPROACH TO TRAFFIC ANALYSIS 2</vt:lpstr>
      <vt:lpstr>Roll Plot Review</vt:lpstr>
      <vt:lpstr>Partner Coordination</vt:lpstr>
      <vt:lpstr>PARTNER COORDINATION 1</vt:lpstr>
      <vt:lpstr>PARTNER COORDINATION 2</vt:lpstr>
      <vt:lpstr>PARTNER COORDINATION 3</vt:lpstr>
      <vt:lpstr>Next Steps</vt:lpstr>
      <vt:lpstr>CURRENT PROJECT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Tampa Streetcar Extension and Modernization Project Partner Workshop May 29, 2026</dc:title>
  <dc:subject>Project Partner Workshop presentation covering project context, revised project scope, schedule, alignment concepts, guideway and stop planning, traffic analysis methodology, partner coordination, and next steps for the Tampa Streetcar extension project</dc:subject>
  <dc:creator>City of Tampa / Project Team</dc:creator>
  <cp:keywords>TampaStreetcar, Tampa Streetcar, TECO Line Streetcar, Tampa, Ybor City, Downtown Tampa, Tampa Heights, transit, streetcar extension, project development, transportation planning, FDOT, HART, FTA Small Starts, traffic analysis, guideway, transit stops, public transportation</cp:keywords>
  <cp:lastModifiedBy>Sopp, Summer</cp:lastModifiedBy>
  <cp:revision>35</cp:revision>
  <dcterms:created xsi:type="dcterms:W3CDTF">2025-10-13T17:55:03Z</dcterms:created>
  <dcterms:modified xsi:type="dcterms:W3CDTF">2026-10-13T19:57:10Z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0x010100362ED272F800364B8AB00F919A424218</vt:lpwstr>
  </property>
  <property fmtid="{D5CDD505-2E9C-101B-9397-08002B2CF9AE}" pid="3" name="MediaServiceImageTags">
    <vt:lpwstr/>
  </property>
</Properties>
</file>